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056" y="-112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3E81-DACA-4351-AC77-6A2BEA466922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26059-8813-4A98-A8E6-1BF588EEEB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24237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218863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1200" i="1" u="sng" smtClean="0">
                <a:solidFill>
                  <a:srgbClr val="000000"/>
                </a:solidFill>
                <a:latin typeface="Times New Roman"/>
              </a:rPr>
              <a:t>View018</a:t>
            </a:r>
            <a:endParaRPr lang="en-US" sz="12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396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397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139653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Mag.         : x 300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399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23083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Acquisition Parameter</a:t>
            </a:r>
          </a:p>
          <a:p>
            <a:r>
              <a:rPr lang="en-US" sz="1200" smtClean="0"/>
              <a:t>Instrument   : JCM-5700</a:t>
            </a:r>
          </a:p>
          <a:p>
            <a:r>
              <a:rPr lang="en-US" sz="1200" smtClean="0"/>
              <a:t>Acc. Voltage : 15.0 kV</a:t>
            </a:r>
          </a:p>
          <a:p>
            <a:r>
              <a:rPr lang="en-US" sz="1200" smtClean="0"/>
              <a:t>Probe Current: 0.25469 nA</a:t>
            </a:r>
          </a:p>
          <a:p>
            <a:r>
              <a:rPr lang="en-US" sz="1200" smtClean="0"/>
              <a:t>PHA mode     : T3</a:t>
            </a:r>
          </a:p>
          <a:p>
            <a:r>
              <a:rPr lang="en-US" sz="1200" smtClean="0"/>
              <a:t>Real Time    : 102.22 sec</a:t>
            </a:r>
          </a:p>
          <a:p>
            <a:r>
              <a:rPr lang="en-US" sz="1200" smtClean="0"/>
              <a:t>Live Time    : 100.00 sec</a:t>
            </a:r>
          </a:p>
          <a:p>
            <a:r>
              <a:rPr lang="en-US" sz="1200" smtClean="0"/>
              <a:t>Dead Time    : 2 %</a:t>
            </a:r>
          </a:p>
          <a:p>
            <a:r>
              <a:rPr lang="en-US" sz="1200" smtClean="0"/>
              <a:t>Counting Rate: 446 cps</a:t>
            </a:r>
          </a:p>
          <a:p>
            <a:r>
              <a:rPr lang="en-US" sz="1200" smtClean="0"/>
              <a:t>Energy Range :  0 - 20 keV</a:t>
            </a:r>
          </a:p>
          <a:p>
            <a:endParaRPr lang="en-US" sz="1200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249299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ZAF Method Standardless Quantitative Analysis</a:t>
            </a:r>
          </a:p>
          <a:p>
            <a:r>
              <a:rPr lang="en-US" sz="1200" smtClean="0"/>
              <a:t>Fitting Coefficient : 0.3733</a:t>
            </a:r>
          </a:p>
          <a:p>
            <a:r>
              <a:rPr lang="en-US" sz="1200" smtClean="0"/>
              <a:t>Element        (keV)   Mass%  Error%   Atom%  Compound   Mass%  Cation         K</a:t>
            </a:r>
          </a:p>
          <a:p>
            <a:r>
              <a:rPr lang="pt-BR" sz="1200" smtClean="0"/>
              <a:t> O K           0.525   34.00    0.40   49.11                             32.1236</a:t>
            </a:r>
          </a:p>
          <a:p>
            <a:r>
              <a:rPr lang="pl-PL" sz="1200" smtClean="0"/>
              <a:t>Na K           1.041    1.89    0.34    1.90                              1.8166</a:t>
            </a:r>
          </a:p>
          <a:p>
            <a:r>
              <a:rPr lang="nn-NO" sz="1200" smtClean="0"/>
              <a:t>Mg K           1.253    1.92    0.29    1.83                              1.7225</a:t>
            </a:r>
          </a:p>
          <a:p>
            <a:r>
              <a:rPr lang="nl-NL" sz="1200" smtClean="0"/>
              <a:t>Al K           1.486   12.17    0.30   10.42                             12.0826</a:t>
            </a:r>
          </a:p>
          <a:p>
            <a:r>
              <a:rPr lang="it-IT" sz="1200" smtClean="0"/>
              <a:t>Si K           1.739   36.34    0.35   29.90                             36.7616</a:t>
            </a:r>
          </a:p>
          <a:p>
            <a:r>
              <a:rPr lang="nn-NO" sz="1200" smtClean="0"/>
              <a:t> K K           3.312    5.68    0.61    3.36                              6.7067</a:t>
            </a:r>
          </a:p>
          <a:p>
            <a:r>
              <a:rPr lang="nn-NO" sz="1200" smtClean="0"/>
              <a:t>Ca K           3.690    1.12    0.73    0.65                              1.3877</a:t>
            </a:r>
          </a:p>
          <a:p>
            <a:r>
              <a:rPr lang="en-US" sz="1200" smtClean="0"/>
              <a:t>Fe K           6.398    6.87    2.04    2.84                              7.3987</a:t>
            </a:r>
          </a:p>
          <a:p>
            <a:r>
              <a:rPr lang="en-US" sz="1200" smtClean="0"/>
              <a:t>Total                 100.00          100.00                          </a:t>
            </a:r>
          </a:p>
          <a:p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Macintosh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2014-01-05T00:03:59Z</dcterms:created>
  <dcterms:modified xsi:type="dcterms:W3CDTF">2014-08-11T18:05:40Z</dcterms:modified>
</cp:coreProperties>
</file>