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3056" y="-112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3321395"/>
            <a:ext cx="6425724" cy="22918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3952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F88-1BD1-4D02-AD9E-D13E3D46FF84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6C75-A4D1-42FD-9CD5-152EA5BA2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F88-1BD1-4D02-AD9E-D13E3D46FF84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6C75-A4D1-42FD-9CD5-152EA5BA2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3490" y="571716"/>
            <a:ext cx="3701091" cy="1216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F88-1BD1-4D02-AD9E-D13E3D46FF84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6C75-A4D1-42FD-9CD5-152EA5BA2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F88-1BD1-4D02-AD9E-D13E3D46FF84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6C75-A4D1-42FD-9CD5-152EA5BA2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62" y="4531649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F88-1BD1-4D02-AD9E-D13E3D46FF84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6C75-A4D1-42FD-9CD5-152EA5BA2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F88-1BD1-4D02-AD9E-D13E3D46FF84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6C75-A4D1-42FD-9CD5-152EA5BA2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5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985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0212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0212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F88-1BD1-4D02-AD9E-D13E3D46FF84}" type="datetimeFigureOut">
              <a:rPr lang="en-US" smtClean="0"/>
              <a:t>8/11/14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6C75-A4D1-42FD-9CD5-152EA5BA2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F88-1BD1-4D02-AD9E-D13E3D46FF84}" type="datetimeFigureOut">
              <a:rPr lang="en-US" smtClean="0"/>
              <a:t>8/11/14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6C75-A4D1-42FD-9CD5-152EA5BA2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F88-1BD1-4D02-AD9E-D13E3D46FF84}" type="datetimeFigureOut">
              <a:rPr lang="en-US" smtClean="0"/>
              <a:t>8/11/14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6C75-A4D1-42FD-9CD5-152EA5BA2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85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7985" y="2237363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F88-1BD1-4D02-AD9E-D13E3D46FF84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6C75-A4D1-42FD-9CD5-152EA5BA2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1750" y="7484271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1750" y="8367832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3AF88-1BD1-4D02-AD9E-D13E3D46FF84}" type="datetimeFigureOut">
              <a:rPr lang="en-US" smtClean="0"/>
              <a:t>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66C75-A4D1-42FD-9CD5-152EA5BA22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7984" y="2494759"/>
            <a:ext cx="6803708" cy="70561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7984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3AF88-1BD1-4D02-AD9E-D13E3D46FF84}" type="datetimeFigureOut">
              <a:rPr lang="en-US" smtClean="0"/>
              <a:t>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17767" y="9909729"/>
            <a:ext cx="176392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66C75-A4D1-42FD-9CD5-152EA5BA22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32279" y="358200"/>
            <a:ext cx="255960" cy="247504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r">
              <a:lnSpc>
                <a:spcPts val="900"/>
              </a:lnSpc>
            </a:pPr>
            <a:r>
              <a:rPr lang="en-US" sz="1400" smtClean="0">
                <a:solidFill>
                  <a:srgbClr val="000000"/>
                </a:solidFill>
                <a:latin typeface="Courier New"/>
              </a:rPr>
              <a:t>1/1</a:t>
            </a:r>
            <a:endParaRPr lang="en-US" sz="140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6759" y="358200"/>
            <a:ext cx="386999" cy="223993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800"/>
              </a:lnSpc>
            </a:pPr>
            <a:r>
              <a:rPr lang="en-US" sz="1400" i="1" u="sng" smtClean="0">
                <a:solidFill>
                  <a:srgbClr val="000000"/>
                </a:solidFill>
                <a:latin typeface="Times New Roman"/>
              </a:rPr>
              <a:t>View018</a:t>
            </a:r>
            <a:endParaRPr lang="en-US" sz="1400" i="1" u="sng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" name="Picture 3" descr="1384.emf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6759" y="9764279"/>
            <a:ext cx="6839639" cy="205919"/>
          </a:xfrm>
          <a:prstGeom prst="rect">
            <a:avLst/>
          </a:prstGeom>
        </p:spPr>
      </p:pic>
      <p:pic>
        <p:nvPicPr>
          <p:cNvPr id="5" name="Picture 4" descr="1385.emf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53320" y="551520"/>
            <a:ext cx="4358520" cy="3457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96400" y="551520"/>
            <a:ext cx="1908000" cy="1632498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just">
              <a:lnSpc>
                <a:spcPts val="900"/>
              </a:lnSpc>
            </a:pPr>
            <a:r>
              <a:rPr lang="en-US" sz="1400" smtClean="0">
                <a:solidFill>
                  <a:srgbClr val="000000"/>
                </a:solidFill>
                <a:latin typeface="Courier New"/>
              </a:rPr>
              <a:t>Title        : IMG1</a:t>
            </a:r>
          </a:p>
          <a:p>
            <a:pPr algn="just">
              <a:lnSpc>
                <a:spcPts val="900"/>
              </a:lnSpc>
            </a:pPr>
            <a:r>
              <a:rPr lang="en-US" sz="1400" smtClean="0">
                <a:solidFill>
                  <a:srgbClr val="000000"/>
                </a:solidFill>
                <a:latin typeface="Courier New"/>
              </a:rPr>
              <a:t>---------------------------</a:t>
            </a:r>
          </a:p>
          <a:p>
            <a:pPr algn="just">
              <a:lnSpc>
                <a:spcPts val="900"/>
              </a:lnSpc>
            </a:pPr>
            <a:r>
              <a:rPr lang="en-US" sz="1400" smtClean="0">
                <a:solidFill>
                  <a:srgbClr val="000000"/>
                </a:solidFill>
                <a:latin typeface="Courier New"/>
              </a:rPr>
              <a:t>Instrument   : JCM-5700</a:t>
            </a:r>
          </a:p>
          <a:p>
            <a:pPr algn="just">
              <a:lnSpc>
                <a:spcPts val="900"/>
              </a:lnSpc>
            </a:pPr>
            <a:r>
              <a:rPr lang="en-US" sz="1400" smtClean="0">
                <a:solidFill>
                  <a:srgbClr val="000000"/>
                </a:solidFill>
                <a:latin typeface="Courier New"/>
              </a:rPr>
              <a:t>Volt         : 15.00 kV</a:t>
            </a:r>
          </a:p>
          <a:p>
            <a:pPr algn="just">
              <a:lnSpc>
                <a:spcPts val="900"/>
              </a:lnSpc>
            </a:pPr>
            <a:r>
              <a:rPr lang="en-US" sz="1400" smtClean="0">
                <a:solidFill>
                  <a:srgbClr val="000000"/>
                </a:solidFill>
                <a:latin typeface="Courier New"/>
              </a:rPr>
              <a:t>Mag.         : x 300</a:t>
            </a:r>
          </a:p>
          <a:p>
            <a:pPr algn="just">
              <a:lnSpc>
                <a:spcPts val="900"/>
              </a:lnSpc>
            </a:pPr>
            <a:r>
              <a:rPr lang="en-US" sz="1400" smtClean="0">
                <a:solidFill>
                  <a:srgbClr val="000000"/>
                </a:solidFill>
                <a:latin typeface="Courier New"/>
              </a:rPr>
              <a:t>Date         : 2014/01/05</a:t>
            </a:r>
          </a:p>
          <a:p>
            <a:pPr algn="just">
              <a:lnSpc>
                <a:spcPts val="900"/>
              </a:lnSpc>
            </a:pPr>
            <a:r>
              <a:rPr lang="en-US" sz="1400" smtClean="0">
                <a:solidFill>
                  <a:srgbClr val="000000"/>
                </a:solidFill>
                <a:latin typeface="Courier New"/>
              </a:rPr>
              <a:t>Pixel        : 1024 x 768</a:t>
            </a:r>
            <a:endParaRPr lang="en-US" sz="140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7" name="Picture 6" descr="1387.em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76759" y="4079880"/>
            <a:ext cx="5040000" cy="302364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396400" y="4259519"/>
            <a:ext cx="1800000" cy="375487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400" smtClean="0"/>
              <a:t>Acquisition Parameter</a:t>
            </a:r>
          </a:p>
          <a:p>
            <a:r>
              <a:rPr lang="en-US" sz="1400" smtClean="0"/>
              <a:t>Instrument   : JCM-5700</a:t>
            </a:r>
          </a:p>
          <a:p>
            <a:r>
              <a:rPr lang="en-US" sz="1400" smtClean="0"/>
              <a:t>Acc. Voltage : 15.0 kV</a:t>
            </a:r>
          </a:p>
          <a:p>
            <a:r>
              <a:rPr lang="en-US" sz="1400" smtClean="0"/>
              <a:t>Probe Current: 0.25469 nA</a:t>
            </a:r>
          </a:p>
          <a:p>
            <a:r>
              <a:rPr lang="en-US" sz="1400" smtClean="0"/>
              <a:t>PHA mode     : T3</a:t>
            </a:r>
          </a:p>
          <a:p>
            <a:r>
              <a:rPr lang="en-US" sz="1400" smtClean="0"/>
              <a:t>Real Time    : 102.22 sec</a:t>
            </a:r>
          </a:p>
          <a:p>
            <a:r>
              <a:rPr lang="en-US" sz="1400" smtClean="0"/>
              <a:t>Live Time    : 100.00 sec</a:t>
            </a:r>
          </a:p>
          <a:p>
            <a:r>
              <a:rPr lang="en-US" sz="1400" smtClean="0"/>
              <a:t>Dead Time    : 2 %</a:t>
            </a:r>
          </a:p>
          <a:p>
            <a:r>
              <a:rPr lang="en-US" sz="1400" smtClean="0"/>
              <a:t>Counting Rate: 446 cps</a:t>
            </a:r>
          </a:p>
          <a:p>
            <a:r>
              <a:rPr lang="en-US" sz="1400" smtClean="0"/>
              <a:t>Energy Range :  0 - 20 keV</a:t>
            </a:r>
          </a:p>
          <a:p>
            <a:endParaRPr lang="en-US" sz="1400"/>
          </a:p>
        </p:txBody>
      </p:sp>
      <p:sp>
        <p:nvSpPr>
          <p:cNvPr id="9" name="TextBox 8"/>
          <p:cNvSpPr txBox="1"/>
          <p:nvPr/>
        </p:nvSpPr>
        <p:spPr>
          <a:xfrm>
            <a:off x="176759" y="7175159"/>
            <a:ext cx="5723999" cy="3108544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1400" smtClean="0"/>
              <a:t>ZAF Method Standardless Quantitative Analysis</a:t>
            </a:r>
          </a:p>
          <a:p>
            <a:r>
              <a:rPr lang="en-US" sz="1400" smtClean="0"/>
              <a:t>Fitting Coefficient : 0.3733</a:t>
            </a:r>
          </a:p>
          <a:p>
            <a:r>
              <a:rPr lang="en-US" sz="1400" smtClean="0"/>
              <a:t>Element        (keV)   Mass%  Error%   Atom%  Compound   Mass%  Cation         K</a:t>
            </a:r>
          </a:p>
          <a:p>
            <a:r>
              <a:rPr lang="pt-BR" sz="1400" smtClean="0"/>
              <a:t> O K           0.525   34.00    0.40   49.11                             32.1236</a:t>
            </a:r>
          </a:p>
          <a:p>
            <a:r>
              <a:rPr lang="pl-PL" sz="1400" smtClean="0"/>
              <a:t>Na K           1.041    1.89    0.34    1.90                              1.8166</a:t>
            </a:r>
          </a:p>
          <a:p>
            <a:r>
              <a:rPr lang="nn-NO" sz="1400" smtClean="0"/>
              <a:t>Mg K           1.253    1.92    0.29    1.83                              1.7225</a:t>
            </a:r>
          </a:p>
          <a:p>
            <a:r>
              <a:rPr lang="nl-NL" sz="1400" smtClean="0"/>
              <a:t>Al K           1.486   12.17    0.30   10.42                             12.0826</a:t>
            </a:r>
          </a:p>
          <a:p>
            <a:r>
              <a:rPr lang="it-IT" sz="1400" smtClean="0"/>
              <a:t>Si K           1.739   36.34    0.35   29.90                             36.7616</a:t>
            </a:r>
          </a:p>
          <a:p>
            <a:r>
              <a:rPr lang="nn-NO" sz="1400" smtClean="0"/>
              <a:t> K K           3.312    5.68    0.61    3.36                              6.7067</a:t>
            </a:r>
          </a:p>
          <a:p>
            <a:r>
              <a:rPr lang="nn-NO" sz="1400" smtClean="0"/>
              <a:t>Ca K           3.690    1.12    0.73    0.65                              1.3877</a:t>
            </a:r>
          </a:p>
          <a:p>
            <a:r>
              <a:rPr lang="en-US" sz="1400" smtClean="0"/>
              <a:t>Fe K           6.398    6.87    2.04    2.84                              7.3987</a:t>
            </a:r>
          </a:p>
          <a:p>
            <a:r>
              <a:rPr lang="en-US" sz="1400" smtClean="0"/>
              <a:t>Total                 100.00          100.00                          </a:t>
            </a:r>
          </a:p>
          <a:p>
            <a:endParaRPr 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194</Words>
  <Application>Microsoft Macintosh PowerPoint</Application>
  <PresentationFormat>Custom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Kevin Brown</cp:lastModifiedBy>
  <cp:revision>2</cp:revision>
  <dcterms:created xsi:type="dcterms:W3CDTF">2014-01-05T00:03:50Z</dcterms:created>
  <dcterms:modified xsi:type="dcterms:W3CDTF">2014-08-11T18:05:56Z</dcterms:modified>
</cp:coreProperties>
</file>