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3056" y="-72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CF93-3630-46E7-BA99-7E6A69F29A1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F1E5-06C9-472C-AD4C-195831A82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CF93-3630-46E7-BA99-7E6A69F29A1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F1E5-06C9-472C-AD4C-195831A82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CF93-3630-46E7-BA99-7E6A69F29A1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F1E5-06C9-472C-AD4C-195831A82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CF93-3630-46E7-BA99-7E6A69F29A1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F1E5-06C9-472C-AD4C-195831A82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CF93-3630-46E7-BA99-7E6A69F29A1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F1E5-06C9-472C-AD4C-195831A82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CF93-3630-46E7-BA99-7E6A69F29A1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F1E5-06C9-472C-AD4C-195831A82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CF93-3630-46E7-BA99-7E6A69F29A1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F1E5-06C9-472C-AD4C-195831A82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CF93-3630-46E7-BA99-7E6A69F29A1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F1E5-06C9-472C-AD4C-195831A82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CF93-3630-46E7-BA99-7E6A69F29A1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F1E5-06C9-472C-AD4C-195831A82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CF93-3630-46E7-BA99-7E6A69F29A1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F1E5-06C9-472C-AD4C-195831A82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CF93-3630-46E7-BA99-7E6A69F29A1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F1E5-06C9-472C-AD4C-195831A82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8CF93-3630-46E7-BA99-7E6A69F29A1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9F1E5-06C9-472C-AD4C-195831A820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View019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434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435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330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2014/01/05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437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0.25342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102.85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2 %</a:t>
            </a:r>
          </a:p>
          <a:p>
            <a:r>
              <a:rPr lang="en-US" smtClean="0"/>
              <a:t>Counting Rate: 527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35394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dirty="0" smtClean="0"/>
              <a:t>ZAF Method </a:t>
            </a:r>
            <a:r>
              <a:rPr lang="en-US" sz="1600" dirty="0" err="1" smtClean="0"/>
              <a:t>Standardless</a:t>
            </a:r>
            <a:r>
              <a:rPr lang="en-US" sz="1600" dirty="0" smtClean="0"/>
              <a:t> Quantitative Analysis</a:t>
            </a:r>
          </a:p>
          <a:p>
            <a:r>
              <a:rPr lang="en-US" sz="1600" dirty="0" smtClean="0"/>
              <a:t>Fitting Coefficient : 0.3449</a:t>
            </a:r>
          </a:p>
          <a:p>
            <a:r>
              <a:rPr lang="en-US" sz="1600" dirty="0" smtClean="0"/>
              <a:t>Element        (</a:t>
            </a:r>
            <a:r>
              <a:rPr lang="en-US" sz="1600" dirty="0" err="1" smtClean="0"/>
              <a:t>keV</a:t>
            </a:r>
            <a:r>
              <a:rPr lang="en-US" sz="1600" dirty="0" smtClean="0"/>
              <a:t>)   Mass%  Error%   Atom%  Compound   Mass%  </a:t>
            </a:r>
            <a:r>
              <a:rPr lang="en-US" sz="1600" dirty="0" err="1" smtClean="0"/>
              <a:t>Cation</a:t>
            </a:r>
            <a:r>
              <a:rPr lang="en-US" sz="1600" dirty="0" smtClean="0"/>
              <a:t>         K</a:t>
            </a:r>
          </a:p>
          <a:p>
            <a:r>
              <a:rPr lang="pt-BR" sz="1600" dirty="0" smtClean="0"/>
              <a:t> O </a:t>
            </a:r>
            <a:r>
              <a:rPr lang="pt-BR" sz="1600" dirty="0" err="1" smtClean="0"/>
              <a:t>K</a:t>
            </a:r>
            <a:r>
              <a:rPr lang="pt-BR" sz="1600" dirty="0" smtClean="0"/>
              <a:t>           0.525   37.99    0.39   53.19                             37.0117</a:t>
            </a:r>
          </a:p>
          <a:p>
            <a:r>
              <a:rPr lang="pl-PL" sz="1600" dirty="0" smtClean="0"/>
              <a:t>Na K           1.041    1.11    0.35    1.08                              1.0448</a:t>
            </a:r>
          </a:p>
          <a:p>
            <a:r>
              <a:rPr lang="nn-NO" sz="1600" dirty="0" smtClean="0"/>
              <a:t>Mg K           1.253    1.75    0.30    1.61                              1.5536</a:t>
            </a:r>
          </a:p>
          <a:p>
            <a:r>
              <a:rPr lang="nl-NL" sz="1600" dirty="0" smtClean="0"/>
              <a:t>Al K           1.486   12.12    0.31   10.06                             11.9676</a:t>
            </a:r>
          </a:p>
          <a:p>
            <a:r>
              <a:rPr lang="it-IT" sz="1600" dirty="0" smtClean="0"/>
              <a:t>Si K           1.739   35.96    0.36   28.68                             36.0579</a:t>
            </a:r>
          </a:p>
          <a:p>
            <a:r>
              <a:rPr lang="nn-NO" sz="1600" dirty="0" smtClean="0"/>
              <a:t> K K           3.312    4.76    0.62    2.73                              5.5363</a:t>
            </a:r>
          </a:p>
          <a:p>
            <a:r>
              <a:rPr lang="nn-NO" sz="1600" dirty="0" smtClean="0"/>
              <a:t>Ca K           3.690    0.79    0.75    0.44                              0.9725</a:t>
            </a:r>
          </a:p>
          <a:p>
            <a:r>
              <a:rPr lang="en-US" sz="1600" dirty="0" smtClean="0"/>
              <a:t>Fe K           6.398    5.52    2.10    2.22                              5.8555</a:t>
            </a:r>
          </a:p>
          <a:p>
            <a:r>
              <a:rPr lang="en-US" sz="1600" dirty="0" smtClean="0"/>
              <a:t>Total                 100.00          100.00                          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Macintosh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Kevin Brown</cp:lastModifiedBy>
  <cp:revision>2</cp:revision>
  <dcterms:created xsi:type="dcterms:W3CDTF">2014-01-05T00:18:29Z</dcterms:created>
  <dcterms:modified xsi:type="dcterms:W3CDTF">2014-08-11T18:05:26Z</dcterms:modified>
</cp:coreProperties>
</file>