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3056" y="-72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8CF93-3630-46E7-BA99-7E6A69F29A1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9F1E5-06C9-472C-AD4C-195831A820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12118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102592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800" i="1" u="sng" smtClean="0">
                <a:solidFill>
                  <a:srgbClr val="000000"/>
                </a:solidFill>
                <a:latin typeface="Times New Roman"/>
              </a:rPr>
              <a:t>View019</a:t>
            </a:r>
            <a:endParaRPr lang="en-US" sz="8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434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435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81368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Mag.         : x 330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Date         : 2014/01/05</a:t>
            </a:r>
          </a:p>
          <a:p>
            <a:pPr algn="just">
              <a:lnSpc>
                <a:spcPts val="900"/>
              </a:lnSpc>
            </a:pPr>
            <a:r>
              <a:rPr lang="en-US" sz="9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9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437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563231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mtClean="0"/>
              <a:t>Acquisition Parameter</a:t>
            </a:r>
          </a:p>
          <a:p>
            <a:r>
              <a:rPr lang="en-US" smtClean="0"/>
              <a:t>Instrument   : JCM-5700</a:t>
            </a:r>
          </a:p>
          <a:p>
            <a:r>
              <a:rPr lang="en-US" smtClean="0"/>
              <a:t>Acc. Voltage : 15.0 kV</a:t>
            </a:r>
          </a:p>
          <a:p>
            <a:r>
              <a:rPr lang="en-US" smtClean="0"/>
              <a:t>Probe Current: 0.25342 nA</a:t>
            </a:r>
          </a:p>
          <a:p>
            <a:r>
              <a:rPr lang="en-US" smtClean="0"/>
              <a:t>PHA mode     : T3</a:t>
            </a:r>
          </a:p>
          <a:p>
            <a:r>
              <a:rPr lang="en-US" smtClean="0"/>
              <a:t>Real Time    : 102.85 sec</a:t>
            </a:r>
          </a:p>
          <a:p>
            <a:r>
              <a:rPr lang="en-US" smtClean="0"/>
              <a:t>Live Time    : 100.00 sec</a:t>
            </a:r>
          </a:p>
          <a:p>
            <a:r>
              <a:rPr lang="en-US" smtClean="0"/>
              <a:t>Dead Time    : 2 %</a:t>
            </a:r>
          </a:p>
          <a:p>
            <a:r>
              <a:rPr lang="en-US" smtClean="0"/>
              <a:t>Counting Rate: 527 cps</a:t>
            </a:r>
          </a:p>
          <a:p>
            <a:r>
              <a:rPr lang="en-US" smtClean="0"/>
              <a:t>Energy Range :  0 - 20 keV</a:t>
            </a:r>
          </a:p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35394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600" dirty="0" smtClean="0"/>
              <a:t>ZAF Method </a:t>
            </a:r>
            <a:r>
              <a:rPr lang="en-US" sz="1600" dirty="0" err="1" smtClean="0"/>
              <a:t>Standardless</a:t>
            </a:r>
            <a:r>
              <a:rPr lang="en-US" sz="1600" dirty="0" smtClean="0"/>
              <a:t> Quantitative Analysis</a:t>
            </a:r>
          </a:p>
          <a:p>
            <a:r>
              <a:rPr lang="en-US" sz="1600" dirty="0" smtClean="0"/>
              <a:t>Fitting Coefficient : 0.3449</a:t>
            </a:r>
          </a:p>
          <a:p>
            <a:r>
              <a:rPr lang="en-US" sz="1600" dirty="0" smtClean="0"/>
              <a:t>Element        (</a:t>
            </a:r>
            <a:r>
              <a:rPr lang="en-US" sz="1600" dirty="0" err="1" smtClean="0"/>
              <a:t>keV</a:t>
            </a:r>
            <a:r>
              <a:rPr lang="en-US" sz="1600" dirty="0" smtClean="0"/>
              <a:t>)   Mass%  Error%   Atom%  Compound   Mass%  </a:t>
            </a:r>
            <a:r>
              <a:rPr lang="en-US" sz="1600" dirty="0" err="1" smtClean="0"/>
              <a:t>Cation</a:t>
            </a:r>
            <a:r>
              <a:rPr lang="en-US" sz="1600" dirty="0" smtClean="0"/>
              <a:t>         K</a:t>
            </a:r>
          </a:p>
          <a:p>
            <a:r>
              <a:rPr lang="pt-BR" sz="1600" dirty="0" smtClean="0"/>
              <a:t> O </a:t>
            </a:r>
            <a:r>
              <a:rPr lang="pt-BR" sz="1600" dirty="0" err="1" smtClean="0"/>
              <a:t>K</a:t>
            </a:r>
            <a:r>
              <a:rPr lang="pt-BR" sz="1600" dirty="0" smtClean="0"/>
              <a:t>           0.525   37.99    0.39   53.19                             37.0117</a:t>
            </a:r>
          </a:p>
          <a:p>
            <a:r>
              <a:rPr lang="pl-PL" sz="1600" dirty="0" smtClean="0"/>
              <a:t>Na K           1.041    1.11    0.35    1.08                              1.0448</a:t>
            </a:r>
          </a:p>
          <a:p>
            <a:r>
              <a:rPr lang="nn-NO" sz="1600" dirty="0" smtClean="0"/>
              <a:t>Mg K           1.253    1.75    0.30    1.61                              1.5536</a:t>
            </a:r>
          </a:p>
          <a:p>
            <a:r>
              <a:rPr lang="nl-NL" sz="1600" dirty="0" smtClean="0"/>
              <a:t>Al K           1.486   12.12    0.31   10.06                             11.9676</a:t>
            </a:r>
          </a:p>
          <a:p>
            <a:r>
              <a:rPr lang="it-IT" sz="1600" dirty="0" smtClean="0"/>
              <a:t>Si K           1.739   35.96    0.36   28.68                             36.0579</a:t>
            </a:r>
          </a:p>
          <a:p>
            <a:r>
              <a:rPr lang="nn-NO" sz="1600" dirty="0" smtClean="0"/>
              <a:t> K K           3.312    4.76    0.62    2.73                              5.5363</a:t>
            </a:r>
          </a:p>
          <a:p>
            <a:r>
              <a:rPr lang="nn-NO" sz="1600" dirty="0" smtClean="0"/>
              <a:t>Ca K           3.690    0.79    0.75    0.44                              0.9725</a:t>
            </a:r>
          </a:p>
          <a:p>
            <a:r>
              <a:rPr lang="en-US" sz="1600" dirty="0" smtClean="0"/>
              <a:t>Fe K           6.398    5.52    2.10    2.22                              5.8555</a:t>
            </a:r>
          </a:p>
          <a:p>
            <a:r>
              <a:rPr lang="en-US" sz="1600" dirty="0" smtClean="0"/>
              <a:t>Total                 100.00          100.00                          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Macintosh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Kevin Brown</cp:lastModifiedBy>
  <cp:revision>2</cp:revision>
  <dcterms:created xsi:type="dcterms:W3CDTF">2014-01-05T00:18:29Z</dcterms:created>
  <dcterms:modified xsi:type="dcterms:W3CDTF">2014-08-11T18:05:26Z</dcterms:modified>
</cp:coreProperties>
</file>