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3056" y="-112"/>
      </p:cViewPr>
      <p:guideLst>
        <p:guide orient="horz" pos="3367"/>
        <p:guide pos="23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3321395"/>
            <a:ext cx="6425724" cy="229181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3952" y="6058694"/>
            <a:ext cx="5291773" cy="27323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A058D-1E4E-40B6-B91F-83C1E42F77A1}" type="datetimeFigureOut">
              <a:rPr lang="en-US" smtClean="0"/>
              <a:t>8/11/14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2430A-1347-460E-82B8-68FFE5237F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A058D-1E4E-40B6-B91F-83C1E42F77A1}" type="datetimeFigureOut">
              <a:rPr lang="en-US" smtClean="0"/>
              <a:t>8/11/14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2430A-1347-460E-82B8-68FFE5237F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110573" y="571716"/>
            <a:ext cx="1275696" cy="121619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3490" y="571716"/>
            <a:ext cx="3701091" cy="121619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A058D-1E4E-40B6-B91F-83C1E42F77A1}" type="datetimeFigureOut">
              <a:rPr lang="en-US" smtClean="0"/>
              <a:t>8/11/14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2430A-1347-460E-82B8-68FFE5237F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A058D-1E4E-40B6-B91F-83C1E42F77A1}" type="datetimeFigureOut">
              <a:rPr lang="en-US" smtClean="0"/>
              <a:t>8/11/14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2430A-1347-460E-82B8-68FFE5237F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162" y="6870480"/>
            <a:ext cx="6425724" cy="21235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7162" y="4531649"/>
            <a:ext cx="6425724" cy="233883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A058D-1E4E-40B6-B91F-83C1E42F77A1}" type="datetimeFigureOut">
              <a:rPr lang="en-US" smtClean="0"/>
              <a:t>8/11/14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2430A-1347-460E-82B8-68FFE5237F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7984" y="2494759"/>
            <a:ext cx="3338856" cy="70561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2835" y="2494759"/>
            <a:ext cx="3338856" cy="70561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A058D-1E4E-40B6-B91F-83C1E42F77A1}" type="datetimeFigureOut">
              <a:rPr lang="en-US" smtClean="0"/>
              <a:t>8/11/14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2430A-1347-460E-82B8-68FFE5237F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985" y="2393283"/>
            <a:ext cx="3340169" cy="99740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7985" y="3390690"/>
            <a:ext cx="3340169" cy="61601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40212" y="2393283"/>
            <a:ext cx="3341481" cy="99740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40212" y="3390690"/>
            <a:ext cx="3341481" cy="61601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A058D-1E4E-40B6-B91F-83C1E42F77A1}" type="datetimeFigureOut">
              <a:rPr lang="en-US" smtClean="0"/>
              <a:t>8/11/14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2430A-1347-460E-82B8-68FFE5237F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A058D-1E4E-40B6-B91F-83C1E42F77A1}" type="datetimeFigureOut">
              <a:rPr lang="en-US" smtClean="0"/>
              <a:t>8/11/14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2430A-1347-460E-82B8-68FFE5237F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A058D-1E4E-40B6-B91F-83C1E42F77A1}" type="datetimeFigureOut">
              <a:rPr lang="en-US" smtClean="0"/>
              <a:t>8/11/14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2430A-1347-460E-82B8-68FFE5237F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985" y="425693"/>
            <a:ext cx="2487081" cy="18116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5624" y="425694"/>
            <a:ext cx="4226069" cy="912516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7985" y="2237363"/>
            <a:ext cx="2487081" cy="73134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A058D-1E4E-40B6-B91F-83C1E42F77A1}" type="datetimeFigureOut">
              <a:rPr lang="en-US" smtClean="0"/>
              <a:t>8/11/14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2430A-1347-460E-82B8-68FFE5237F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1750" y="7484271"/>
            <a:ext cx="4535805" cy="88356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81750" y="955333"/>
            <a:ext cx="4535805" cy="64150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1750" y="8367832"/>
            <a:ext cx="4535805" cy="125480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A058D-1E4E-40B6-B91F-83C1E42F77A1}" type="datetimeFigureOut">
              <a:rPr lang="en-US" smtClean="0"/>
              <a:t>8/11/14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2430A-1347-460E-82B8-68FFE5237F2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7984" y="428168"/>
            <a:ext cx="6803708" cy="17819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984" y="2494759"/>
            <a:ext cx="6803708" cy="70561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7984" y="9909729"/>
            <a:ext cx="176392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AA058D-1E4E-40B6-B91F-83C1E42F77A1}" type="datetimeFigureOut">
              <a:rPr lang="en-US" smtClean="0"/>
              <a:t>8/11/14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2890" y="9909729"/>
            <a:ext cx="239389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17767" y="9909729"/>
            <a:ext cx="176392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2430A-1347-460E-82B8-68FFE5237F2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32279" y="358200"/>
            <a:ext cx="255960" cy="242374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r">
              <a:lnSpc>
                <a:spcPts val="900"/>
              </a:lnSpc>
            </a:pPr>
            <a:r>
              <a:rPr lang="en-US" sz="1200" smtClean="0">
                <a:solidFill>
                  <a:srgbClr val="000000"/>
                </a:solidFill>
                <a:latin typeface="Courier New"/>
              </a:rPr>
              <a:t>1/1</a:t>
            </a:r>
            <a:endParaRPr lang="en-US" sz="1200">
              <a:solidFill>
                <a:srgbClr val="000000"/>
              </a:solidFill>
              <a:latin typeface="Courier New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6759" y="358200"/>
            <a:ext cx="386999" cy="218863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just">
              <a:lnSpc>
                <a:spcPts val="800"/>
              </a:lnSpc>
            </a:pPr>
            <a:r>
              <a:rPr lang="en-US" sz="1200" i="1" u="sng" smtClean="0">
                <a:solidFill>
                  <a:srgbClr val="000000"/>
                </a:solidFill>
                <a:latin typeface="Times New Roman"/>
              </a:rPr>
              <a:t>View020</a:t>
            </a:r>
            <a:endParaRPr lang="en-US" sz="1200" i="1" u="sng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4" name="Picture 3" descr="1448.emf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76759" y="9764279"/>
            <a:ext cx="6839639" cy="205919"/>
          </a:xfrm>
          <a:prstGeom prst="rect">
            <a:avLst/>
          </a:prstGeom>
        </p:spPr>
      </p:pic>
      <p:pic>
        <p:nvPicPr>
          <p:cNvPr id="5" name="Picture 4" descr="1449.emf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553320" y="551520"/>
            <a:ext cx="4358520" cy="34578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396400" y="551520"/>
            <a:ext cx="1908000" cy="1396536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just">
              <a:lnSpc>
                <a:spcPts val="900"/>
              </a:lnSpc>
            </a:pPr>
            <a:r>
              <a:rPr lang="en-US" sz="1200" smtClean="0">
                <a:solidFill>
                  <a:srgbClr val="000000"/>
                </a:solidFill>
                <a:latin typeface="Courier New"/>
              </a:rPr>
              <a:t>Title        : IMG1</a:t>
            </a:r>
          </a:p>
          <a:p>
            <a:pPr algn="just">
              <a:lnSpc>
                <a:spcPts val="900"/>
              </a:lnSpc>
            </a:pPr>
            <a:r>
              <a:rPr lang="en-US" sz="1200" smtClean="0">
                <a:solidFill>
                  <a:srgbClr val="000000"/>
                </a:solidFill>
                <a:latin typeface="Courier New"/>
              </a:rPr>
              <a:t>---------------------------</a:t>
            </a:r>
          </a:p>
          <a:p>
            <a:pPr algn="just">
              <a:lnSpc>
                <a:spcPts val="900"/>
              </a:lnSpc>
            </a:pPr>
            <a:r>
              <a:rPr lang="en-US" sz="1200" smtClean="0">
                <a:solidFill>
                  <a:srgbClr val="000000"/>
                </a:solidFill>
                <a:latin typeface="Courier New"/>
              </a:rPr>
              <a:t>Instrument   : JCM-5700</a:t>
            </a:r>
          </a:p>
          <a:p>
            <a:pPr algn="just">
              <a:lnSpc>
                <a:spcPts val="900"/>
              </a:lnSpc>
            </a:pPr>
            <a:r>
              <a:rPr lang="en-US" sz="1200" smtClean="0">
                <a:solidFill>
                  <a:srgbClr val="000000"/>
                </a:solidFill>
                <a:latin typeface="Courier New"/>
              </a:rPr>
              <a:t>Volt         : 15.00 kV</a:t>
            </a:r>
          </a:p>
          <a:p>
            <a:pPr algn="just">
              <a:lnSpc>
                <a:spcPts val="900"/>
              </a:lnSpc>
            </a:pPr>
            <a:r>
              <a:rPr lang="en-US" sz="1200" smtClean="0">
                <a:solidFill>
                  <a:srgbClr val="000000"/>
                </a:solidFill>
                <a:latin typeface="Courier New"/>
              </a:rPr>
              <a:t>Mag.         : x 500</a:t>
            </a:r>
          </a:p>
          <a:p>
            <a:pPr algn="just">
              <a:lnSpc>
                <a:spcPts val="900"/>
              </a:lnSpc>
            </a:pPr>
            <a:r>
              <a:rPr lang="en-US" sz="1200" smtClean="0">
                <a:solidFill>
                  <a:srgbClr val="000000"/>
                </a:solidFill>
                <a:latin typeface="Courier New"/>
              </a:rPr>
              <a:t>Date         : 2014/01/05</a:t>
            </a:r>
          </a:p>
          <a:p>
            <a:pPr algn="just">
              <a:lnSpc>
                <a:spcPts val="900"/>
              </a:lnSpc>
            </a:pPr>
            <a:r>
              <a:rPr lang="en-US" sz="1200" smtClean="0">
                <a:solidFill>
                  <a:srgbClr val="000000"/>
                </a:solidFill>
                <a:latin typeface="Courier New"/>
              </a:rPr>
              <a:t>Pixel        : 1024 x 768</a:t>
            </a:r>
            <a:endParaRPr lang="en-US" sz="1200">
              <a:solidFill>
                <a:srgbClr val="000000"/>
              </a:solidFill>
              <a:latin typeface="Courier New"/>
            </a:endParaRPr>
          </a:p>
        </p:txBody>
      </p:sp>
      <p:pic>
        <p:nvPicPr>
          <p:cNvPr id="7" name="Picture 6" descr="1451.emf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176759" y="4079880"/>
            <a:ext cx="5040000" cy="302364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396400" y="4259519"/>
            <a:ext cx="1800000" cy="2308324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/>
              <a:t>Acquisition Parameter</a:t>
            </a:r>
          </a:p>
          <a:p>
            <a:r>
              <a:rPr lang="en-US" sz="1200" smtClean="0"/>
              <a:t>Instrument   : JCM-5700</a:t>
            </a:r>
          </a:p>
          <a:p>
            <a:r>
              <a:rPr lang="en-US" sz="1200" smtClean="0"/>
              <a:t>Acc. Voltage : 15.0 kV</a:t>
            </a:r>
          </a:p>
          <a:p>
            <a:r>
              <a:rPr lang="en-US" sz="1200" smtClean="0"/>
              <a:t>Probe Current: 0.25374 nA</a:t>
            </a:r>
          </a:p>
          <a:p>
            <a:r>
              <a:rPr lang="en-US" sz="1200" smtClean="0"/>
              <a:t>PHA mode     : T3</a:t>
            </a:r>
          </a:p>
          <a:p>
            <a:r>
              <a:rPr lang="en-US" sz="1200" smtClean="0"/>
              <a:t>Real Time    : 103.18 sec</a:t>
            </a:r>
          </a:p>
          <a:p>
            <a:r>
              <a:rPr lang="en-US" sz="1200" smtClean="0"/>
              <a:t>Live Time    : 100.00 sec</a:t>
            </a:r>
          </a:p>
          <a:p>
            <a:r>
              <a:rPr lang="en-US" sz="1200" smtClean="0"/>
              <a:t>Dead Time    : 3 %</a:t>
            </a:r>
          </a:p>
          <a:p>
            <a:r>
              <a:rPr lang="en-US" sz="1200" smtClean="0"/>
              <a:t>Counting Rate: 593 cps</a:t>
            </a:r>
          </a:p>
          <a:p>
            <a:r>
              <a:rPr lang="en-US" sz="1200" smtClean="0"/>
              <a:t>Energy Range :  0 - 20 keV</a:t>
            </a:r>
          </a:p>
          <a:p>
            <a:endParaRPr lang="en-US" sz="1200"/>
          </a:p>
        </p:txBody>
      </p:sp>
      <p:sp>
        <p:nvSpPr>
          <p:cNvPr id="9" name="TextBox 8"/>
          <p:cNvSpPr txBox="1"/>
          <p:nvPr/>
        </p:nvSpPr>
        <p:spPr>
          <a:xfrm>
            <a:off x="176759" y="7175159"/>
            <a:ext cx="5723999" cy="2677656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200" smtClean="0"/>
              <a:t>ZAF Method Standardless Quantitative Analysis</a:t>
            </a:r>
          </a:p>
          <a:p>
            <a:r>
              <a:rPr lang="en-US" sz="1200" smtClean="0"/>
              <a:t>Fitting Coefficient : 0.4450</a:t>
            </a:r>
          </a:p>
          <a:p>
            <a:r>
              <a:rPr lang="en-US" sz="1200" smtClean="0"/>
              <a:t>Element        (keV)   Mass%  Error%   Atom%  Compound   Mass%  Cation         K</a:t>
            </a:r>
          </a:p>
          <a:p>
            <a:r>
              <a:rPr lang="pt-BR" sz="1200" smtClean="0"/>
              <a:t> O K           0.525   34.30    0.45   48.06                             34.0682</a:t>
            </a:r>
          </a:p>
          <a:p>
            <a:r>
              <a:rPr lang="pl-PL" sz="1200" smtClean="0"/>
              <a:t>Na K           1.041   13.83    0.38   13.49                             13.9629</a:t>
            </a:r>
          </a:p>
          <a:p>
            <a:r>
              <a:rPr lang="nn-NO" sz="1200" smtClean="0"/>
              <a:t>Mg K           1.253    1.69    0.38    1.56                              1.3609</a:t>
            </a:r>
          </a:p>
          <a:p>
            <a:r>
              <a:rPr lang="nl-NL" sz="1200" smtClean="0"/>
              <a:t>Al K           1.486   10.29    0.38    8.55                              9.4588</a:t>
            </a:r>
          </a:p>
          <a:p>
            <a:r>
              <a:rPr lang="it-IT" sz="1200" smtClean="0"/>
              <a:t>Si K           1.739   27.00    0.43   21.55                             26.3830</a:t>
            </a:r>
          </a:p>
          <a:p>
            <a:r>
              <a:rPr lang="en-US" sz="1200" smtClean="0"/>
              <a:t> S K           2.307    1.78    0.44    1.25                              1.8681</a:t>
            </a:r>
          </a:p>
          <a:p>
            <a:r>
              <a:rPr lang="nn-NO" sz="1200" smtClean="0"/>
              <a:t> K K           3.312    4.06    0.71    2.33                              4.8499</a:t>
            </a:r>
          </a:p>
          <a:p>
            <a:r>
              <a:rPr lang="nn-NO" sz="1200" smtClean="0"/>
              <a:t>Ca K           3.690    2.45    0.86    1.37                              3.0812</a:t>
            </a:r>
          </a:p>
          <a:p>
            <a:r>
              <a:rPr lang="en-US" sz="1200" smtClean="0"/>
              <a:t>Fe K           6.398    4.60    2.41    1.85                              4.9670</a:t>
            </a:r>
          </a:p>
          <a:p>
            <a:r>
              <a:rPr lang="en-US" sz="1200" smtClean="0"/>
              <a:t>Total                 100.00          100.00                          </a:t>
            </a:r>
          </a:p>
          <a:p>
            <a:endParaRPr lang="en-US" sz="1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202</Words>
  <Application>Microsoft Macintosh PowerPoint</Application>
  <PresentationFormat>Custom</PresentationFormat>
  <Paragraphs>32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</dc:creator>
  <cp:lastModifiedBy>Kevin Brown</cp:lastModifiedBy>
  <cp:revision>2</cp:revision>
  <dcterms:created xsi:type="dcterms:W3CDTF">2014-01-05T00:29:09Z</dcterms:created>
  <dcterms:modified xsi:type="dcterms:W3CDTF">2014-08-11T18:06:23Z</dcterms:modified>
</cp:coreProperties>
</file>