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056" y="-112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058D-1E4E-40B6-B91F-83C1E42F77A1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430A-1347-460E-82B8-68FFE5237F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24237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218863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1200" i="1" u="sng" smtClean="0">
                <a:solidFill>
                  <a:srgbClr val="000000"/>
                </a:solidFill>
                <a:latin typeface="Times New Roman"/>
              </a:rPr>
              <a:t>View020</a:t>
            </a:r>
            <a:endParaRPr lang="en-US" sz="12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4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44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139653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Date         : 2014/01/05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45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Acquisition Parameter</a:t>
            </a:r>
          </a:p>
          <a:p>
            <a:r>
              <a:rPr lang="en-US" sz="1200" smtClean="0"/>
              <a:t>Instrument   : JCM-5700</a:t>
            </a:r>
          </a:p>
          <a:p>
            <a:r>
              <a:rPr lang="en-US" sz="1200" smtClean="0"/>
              <a:t>Acc. Voltage : 15.0 kV</a:t>
            </a:r>
          </a:p>
          <a:p>
            <a:r>
              <a:rPr lang="en-US" sz="1200" smtClean="0"/>
              <a:t>Probe Current: 0.25374 nA</a:t>
            </a:r>
          </a:p>
          <a:p>
            <a:r>
              <a:rPr lang="en-US" sz="1200" smtClean="0"/>
              <a:t>PHA mode     : T3</a:t>
            </a:r>
          </a:p>
          <a:p>
            <a:r>
              <a:rPr lang="en-US" sz="1200" smtClean="0"/>
              <a:t>Real Time    : 103.18 sec</a:t>
            </a:r>
          </a:p>
          <a:p>
            <a:r>
              <a:rPr lang="en-US" sz="1200" smtClean="0"/>
              <a:t>Live Time    : 100.00 sec</a:t>
            </a:r>
          </a:p>
          <a:p>
            <a:r>
              <a:rPr lang="en-US" sz="1200" smtClean="0"/>
              <a:t>Dead Time    : 3 %</a:t>
            </a:r>
          </a:p>
          <a:p>
            <a:r>
              <a:rPr lang="en-US" sz="1200" smtClean="0"/>
              <a:t>Counting Rate: 593 cps</a:t>
            </a:r>
          </a:p>
          <a:p>
            <a:r>
              <a:rPr lang="en-US" sz="1200" smtClean="0"/>
              <a:t>Energy Range :  0 - 20 keV</a:t>
            </a:r>
          </a:p>
          <a:p>
            <a:endParaRPr lang="en-US" sz="1200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ZAF Method Standardless Quantitative Analysis</a:t>
            </a:r>
          </a:p>
          <a:p>
            <a:r>
              <a:rPr lang="en-US" sz="1200" smtClean="0"/>
              <a:t>Fitting Coefficient : 0.4450</a:t>
            </a:r>
          </a:p>
          <a:p>
            <a:r>
              <a:rPr lang="en-US" sz="1200" smtClean="0"/>
              <a:t>Element        (keV)   Mass%  Error%   Atom%  Compound   Mass%  Cation         K</a:t>
            </a:r>
          </a:p>
          <a:p>
            <a:r>
              <a:rPr lang="pt-BR" sz="1200" smtClean="0"/>
              <a:t> O K           0.525   34.30    0.45   48.06                             34.0682</a:t>
            </a:r>
          </a:p>
          <a:p>
            <a:r>
              <a:rPr lang="pl-PL" sz="1200" smtClean="0"/>
              <a:t>Na K           1.041   13.83    0.38   13.49                             13.9629</a:t>
            </a:r>
          </a:p>
          <a:p>
            <a:r>
              <a:rPr lang="nn-NO" sz="1200" smtClean="0"/>
              <a:t>Mg K           1.253    1.69    0.38    1.56                              1.3609</a:t>
            </a:r>
          </a:p>
          <a:p>
            <a:r>
              <a:rPr lang="nl-NL" sz="1200" smtClean="0"/>
              <a:t>Al K           1.486   10.29    0.38    8.55                              9.4588</a:t>
            </a:r>
          </a:p>
          <a:p>
            <a:r>
              <a:rPr lang="it-IT" sz="1200" smtClean="0"/>
              <a:t>Si K           1.739   27.00    0.43   21.55                             26.3830</a:t>
            </a:r>
          </a:p>
          <a:p>
            <a:r>
              <a:rPr lang="en-US" sz="1200" smtClean="0"/>
              <a:t> S K           2.307    1.78    0.44    1.25                              1.8681</a:t>
            </a:r>
          </a:p>
          <a:p>
            <a:r>
              <a:rPr lang="nn-NO" sz="1200" smtClean="0"/>
              <a:t> K K           3.312    4.06    0.71    2.33                              4.8499</a:t>
            </a:r>
          </a:p>
          <a:p>
            <a:r>
              <a:rPr lang="nn-NO" sz="1200" smtClean="0"/>
              <a:t>Ca K           3.690    2.45    0.86    1.37                              3.0812</a:t>
            </a:r>
          </a:p>
          <a:p>
            <a:r>
              <a:rPr lang="en-US" sz="1200" smtClean="0"/>
              <a:t>Fe K           6.398    4.60    2.41    1.85                              4.9670</a:t>
            </a:r>
          </a:p>
          <a:p>
            <a:r>
              <a:rPr lang="en-US" sz="1200" smtClean="0"/>
              <a:t>Total                 100.00          100.00                          </a:t>
            </a:r>
          </a:p>
          <a:p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Kevin Brown</cp:lastModifiedBy>
  <cp:revision>2</cp:revision>
  <dcterms:created xsi:type="dcterms:W3CDTF">2014-01-05T00:29:09Z</dcterms:created>
  <dcterms:modified xsi:type="dcterms:W3CDTF">2014-08-11T18:06:23Z</dcterms:modified>
</cp:coreProperties>
</file>