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3056" y="-112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861-9552-4A1B-BD7A-E7FEF98EC0A6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FA70-B4D0-42FB-9082-8F646868F3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861-9552-4A1B-BD7A-E7FEF98EC0A6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FA70-B4D0-42FB-9082-8F646868F3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861-9552-4A1B-BD7A-E7FEF98EC0A6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FA70-B4D0-42FB-9082-8F646868F3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861-9552-4A1B-BD7A-E7FEF98EC0A6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FA70-B4D0-42FB-9082-8F646868F3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861-9552-4A1B-BD7A-E7FEF98EC0A6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FA70-B4D0-42FB-9082-8F646868F3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861-9552-4A1B-BD7A-E7FEF98EC0A6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FA70-B4D0-42FB-9082-8F646868F3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861-9552-4A1B-BD7A-E7FEF98EC0A6}" type="datetimeFigureOut">
              <a:rPr lang="en-US" smtClean="0"/>
              <a:t>8/11/14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FA70-B4D0-42FB-9082-8F646868F3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861-9552-4A1B-BD7A-E7FEF98EC0A6}" type="datetimeFigureOut">
              <a:rPr lang="en-US" smtClean="0"/>
              <a:t>8/11/14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FA70-B4D0-42FB-9082-8F646868F3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861-9552-4A1B-BD7A-E7FEF98EC0A6}" type="datetimeFigureOut">
              <a:rPr lang="en-US" smtClean="0"/>
              <a:t>8/11/14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FA70-B4D0-42FB-9082-8F646868F3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861-9552-4A1B-BD7A-E7FEF98EC0A6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FA70-B4D0-42FB-9082-8F646868F3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861-9552-4A1B-BD7A-E7FEF98EC0A6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FA70-B4D0-42FB-9082-8F646868F3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18861-9552-4A1B-BD7A-E7FEF98EC0A6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6FA70-B4D0-42FB-9082-8F646868F3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24237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12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218863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1200" i="1" u="sng" smtClean="0">
                <a:solidFill>
                  <a:srgbClr val="000000"/>
                </a:solidFill>
                <a:latin typeface="Times New Roman"/>
              </a:rPr>
              <a:t>View020</a:t>
            </a:r>
            <a:endParaRPr lang="en-US" sz="12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1462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1463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" y="551520"/>
            <a:ext cx="4274999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139653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Mag.         : x 500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Date         : 2014/01/05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12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1465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230832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/>
              <a:t>Acquisition Parameter</a:t>
            </a:r>
          </a:p>
          <a:p>
            <a:r>
              <a:rPr lang="en-US" sz="1200" smtClean="0"/>
              <a:t>Instrument   : JCM-5700</a:t>
            </a:r>
          </a:p>
          <a:p>
            <a:r>
              <a:rPr lang="en-US" sz="1200" smtClean="0"/>
              <a:t>Acc. Voltage : 15.0 kV</a:t>
            </a:r>
          </a:p>
          <a:p>
            <a:r>
              <a:rPr lang="en-US" sz="1200" smtClean="0"/>
              <a:t>Probe Current: 0.25382 nA</a:t>
            </a:r>
          </a:p>
          <a:p>
            <a:r>
              <a:rPr lang="en-US" sz="1200" smtClean="0"/>
              <a:t>PHA mode     : T3</a:t>
            </a:r>
          </a:p>
          <a:p>
            <a:r>
              <a:rPr lang="en-US" sz="1200" smtClean="0"/>
              <a:t>Real Time    : 102.62 sec</a:t>
            </a:r>
          </a:p>
          <a:p>
            <a:r>
              <a:rPr lang="en-US" sz="1200" smtClean="0"/>
              <a:t>Live Time    : 100.00 sec</a:t>
            </a:r>
          </a:p>
          <a:p>
            <a:r>
              <a:rPr lang="en-US" sz="1200" smtClean="0"/>
              <a:t>Dead Time    : 2 %</a:t>
            </a:r>
          </a:p>
          <a:p>
            <a:r>
              <a:rPr lang="en-US" sz="1200" smtClean="0"/>
              <a:t>Counting Rate: 518 cps</a:t>
            </a:r>
          </a:p>
          <a:p>
            <a:r>
              <a:rPr lang="en-US" sz="1200" smtClean="0"/>
              <a:t>Energy Range :  0 - 20 keV</a:t>
            </a:r>
          </a:p>
          <a:p>
            <a:endParaRPr lang="en-US" sz="1200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267765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/>
              <a:t>ZAF Method Standardless Quantitative Analysis</a:t>
            </a:r>
          </a:p>
          <a:p>
            <a:r>
              <a:rPr lang="en-US" sz="1200" smtClean="0"/>
              <a:t>Fitting Coefficient : 0.4422</a:t>
            </a:r>
          </a:p>
          <a:p>
            <a:r>
              <a:rPr lang="en-US" sz="1200" smtClean="0"/>
              <a:t>Element        (keV)   Mass%  Error%   Atom%  Compound   Mass%  Cation         K</a:t>
            </a:r>
          </a:p>
          <a:p>
            <a:r>
              <a:rPr lang="pt-BR" sz="1200" smtClean="0"/>
              <a:t> O K           0.525   33.11    0.45   47.17                             32.1281</a:t>
            </a:r>
          </a:p>
          <a:p>
            <a:r>
              <a:rPr lang="pl-PL" sz="1200" smtClean="0"/>
              <a:t>Na K           1.041   10.57    0.37   10.48                             10.6541</a:t>
            </a:r>
          </a:p>
          <a:p>
            <a:r>
              <a:rPr lang="nn-NO" sz="1200" smtClean="0"/>
              <a:t>Mg K           1.253    2.00    0.36    1.88                              1.6768</a:t>
            </a:r>
          </a:p>
          <a:p>
            <a:r>
              <a:rPr lang="nl-NL" sz="1200" smtClean="0"/>
              <a:t>Al K           1.486   11.62    0.36    9.81                             10.9942</a:t>
            </a:r>
          </a:p>
          <a:p>
            <a:r>
              <a:rPr lang="it-IT" sz="1200" smtClean="0"/>
              <a:t>Si K           1.739   28.74    0.42   23.33                             28.4187</a:t>
            </a:r>
          </a:p>
          <a:p>
            <a:r>
              <a:rPr lang="en-US" sz="1200" smtClean="0"/>
              <a:t> S K           2.307    1.41    0.43    1.00                              1.4761</a:t>
            </a:r>
          </a:p>
          <a:p>
            <a:r>
              <a:rPr lang="nn-NO" sz="1200" smtClean="0"/>
              <a:t> K K           3.312    4.66    0.69    2.72                              5.6050</a:t>
            </a:r>
          </a:p>
          <a:p>
            <a:r>
              <a:rPr lang="nn-NO" sz="1200" smtClean="0"/>
              <a:t>Ca K           3.690    2.53    0.83    1.44                              3.1984</a:t>
            </a:r>
          </a:p>
          <a:p>
            <a:r>
              <a:rPr lang="en-US" sz="1200" smtClean="0"/>
              <a:t>Fe K           6.398    5.37    2.32    2.19                              5.8487</a:t>
            </a:r>
          </a:p>
          <a:p>
            <a:r>
              <a:rPr lang="en-US" sz="1200" smtClean="0"/>
              <a:t>Total                 100.00          100.00                          </a:t>
            </a:r>
          </a:p>
          <a:p>
            <a:endParaRPr lang="en-US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Macintosh PowerPoint</Application>
  <PresentationFormat>Custom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Kevin Brown</cp:lastModifiedBy>
  <cp:revision>2</cp:revision>
  <dcterms:created xsi:type="dcterms:W3CDTF">2014-01-05T00:35:05Z</dcterms:created>
  <dcterms:modified xsi:type="dcterms:W3CDTF">2014-08-11T18:06:34Z</dcterms:modified>
</cp:coreProperties>
</file>