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768" y="-112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50287-8A61-4207-B013-F71AF4039F5C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00A6-85F4-4DD2-A946-FB8AA03118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24237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218863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1200" i="1" u="sng" smtClean="0">
                <a:solidFill>
                  <a:srgbClr val="000000"/>
                </a:solidFill>
                <a:latin typeface="Times New Roman"/>
              </a:rPr>
              <a:t>View021</a:t>
            </a:r>
            <a:endParaRPr lang="en-US" sz="12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479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480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139653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482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23083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Acquisition Parameter</a:t>
            </a:r>
          </a:p>
          <a:p>
            <a:r>
              <a:rPr lang="en-US" sz="1200" smtClean="0"/>
              <a:t>Instrument   : JCM-5700</a:t>
            </a:r>
          </a:p>
          <a:p>
            <a:r>
              <a:rPr lang="en-US" sz="1200" smtClean="0"/>
              <a:t>Acc. Voltage : 15.0 kV</a:t>
            </a:r>
          </a:p>
          <a:p>
            <a:r>
              <a:rPr lang="en-US" sz="1200" smtClean="0"/>
              <a:t>Probe Current: 0.25423 nA</a:t>
            </a:r>
          </a:p>
          <a:p>
            <a:r>
              <a:rPr lang="en-US" sz="1200" smtClean="0"/>
              <a:t>PHA mode     : T3</a:t>
            </a:r>
          </a:p>
          <a:p>
            <a:r>
              <a:rPr lang="en-US" sz="1200" smtClean="0"/>
              <a:t>Real Time    : 102.35 sec</a:t>
            </a:r>
          </a:p>
          <a:p>
            <a:r>
              <a:rPr lang="en-US" sz="1200" smtClean="0"/>
              <a:t>Live Time    : 100.00 sec</a:t>
            </a:r>
          </a:p>
          <a:p>
            <a:r>
              <a:rPr lang="en-US" sz="1200" smtClean="0"/>
              <a:t>Dead Time    : 2 %</a:t>
            </a:r>
          </a:p>
          <a:p>
            <a:r>
              <a:rPr lang="en-US" sz="1200" smtClean="0"/>
              <a:t>Counting Rate: 435 cps</a:t>
            </a:r>
          </a:p>
          <a:p>
            <a:r>
              <a:rPr lang="en-US" sz="1200" smtClean="0"/>
              <a:t>Energy Range :  0 - 20 keV</a:t>
            </a:r>
          </a:p>
          <a:p>
            <a:endParaRPr lang="en-US" sz="1200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267765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ZAF Method Standardless Quantitative Analysis</a:t>
            </a:r>
          </a:p>
          <a:p>
            <a:r>
              <a:rPr lang="en-US" sz="1200" smtClean="0"/>
              <a:t>Fitting Coefficient : 0.3611</a:t>
            </a:r>
          </a:p>
          <a:p>
            <a:r>
              <a:rPr lang="en-US" sz="1200" smtClean="0"/>
              <a:t>Element        (keV)   Mass%  Error%   Atom%  Compound   Mass%  Cation         K</a:t>
            </a:r>
          </a:p>
          <a:p>
            <a:r>
              <a:rPr lang="pt-BR" sz="1200" smtClean="0"/>
              <a:t> O K           0.525   34.07    0.40   48.86                             30.7723</a:t>
            </a:r>
          </a:p>
          <a:p>
            <a:r>
              <a:rPr lang="pl-PL" sz="1200" smtClean="0"/>
              <a:t>Na K           1.041    3.65    0.31    3.64                              3.6280</a:t>
            </a:r>
          </a:p>
          <a:p>
            <a:r>
              <a:rPr lang="nn-NO" sz="1200" smtClean="0"/>
              <a:t>Mg K           1.253    1.15    0.28    1.09                              1.0370</a:t>
            </a:r>
          </a:p>
          <a:p>
            <a:r>
              <a:rPr lang="nl-NL" sz="1200" smtClean="0"/>
              <a:t>Al K           1.486   11.49    0.28    9.77                             11.5986</a:t>
            </a:r>
          </a:p>
          <a:p>
            <a:r>
              <a:rPr lang="it-IT" sz="1200" smtClean="0"/>
              <a:t>Si K           1.739   35.08    0.33   28.66                             36.2172</a:t>
            </a:r>
          </a:p>
          <a:p>
            <a:r>
              <a:rPr lang="en-US" sz="1200" smtClean="0"/>
              <a:t> S K           2.307    2.22    0.36    1.59                              2.3034</a:t>
            </a:r>
          </a:p>
          <a:p>
            <a:r>
              <a:rPr lang="nn-NO" sz="1200" smtClean="0"/>
              <a:t> K K           3.312    4.11    0.58    2.41                              4.8919</a:t>
            </a:r>
          </a:p>
          <a:p>
            <a:r>
              <a:rPr lang="nn-NO" sz="1200" smtClean="0"/>
              <a:t>Ca K           3.690    3.72    0.69    2.13                              4.6699</a:t>
            </a:r>
          </a:p>
          <a:p>
            <a:r>
              <a:rPr lang="en-US" sz="1200" smtClean="0"/>
              <a:t>Fe K           6.398    4.50    1.94    1.85                              4.8817</a:t>
            </a:r>
          </a:p>
          <a:p>
            <a:r>
              <a:rPr lang="en-US" sz="1200" smtClean="0"/>
              <a:t>Total                 100.00          100.00                          </a:t>
            </a:r>
          </a:p>
          <a:p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2014-01-05T00:48:18Z</dcterms:created>
  <dcterms:modified xsi:type="dcterms:W3CDTF">2014-08-11T18:06:47Z</dcterms:modified>
</cp:coreProperties>
</file>