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8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5454-7F78-4749-BFCF-164DFC63026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FFBF-5DC7-4B01-9896-E732E4774F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06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07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09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0.20552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100.44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0 %</a:t>
            </a:r>
          </a:p>
          <a:p>
            <a:r>
              <a:rPr lang="en-US" smtClean="0"/>
              <a:t>Counting Rate: 73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7382916" cy="39703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ZAF Method </a:t>
            </a:r>
            <a:r>
              <a:rPr lang="en-US" dirty="0" err="1" smtClean="0"/>
              <a:t>Standardless</a:t>
            </a:r>
            <a:r>
              <a:rPr lang="en-US" dirty="0" smtClean="0"/>
              <a:t> Quantitative Analysis</a:t>
            </a:r>
          </a:p>
          <a:p>
            <a:r>
              <a:rPr lang="en-US" dirty="0" smtClean="0"/>
              <a:t>Fitting Coefficient : 0.4794</a:t>
            </a:r>
          </a:p>
          <a:p>
            <a:r>
              <a:rPr lang="en-US" dirty="0" smtClean="0"/>
              <a:t>Element        (</a:t>
            </a:r>
            <a:r>
              <a:rPr lang="en-US" dirty="0" err="1" smtClean="0"/>
              <a:t>keV</a:t>
            </a:r>
            <a:r>
              <a:rPr lang="en-US" dirty="0" smtClean="0"/>
              <a:t>)   Mass%  Error%   Atom%  Compound   Mass%  </a:t>
            </a:r>
            <a:r>
              <a:rPr lang="en-US" dirty="0" err="1" smtClean="0"/>
              <a:t>Cation</a:t>
            </a:r>
            <a:r>
              <a:rPr lang="en-US" dirty="0" smtClean="0"/>
              <a:t>         K</a:t>
            </a:r>
          </a:p>
          <a:p>
            <a:r>
              <a:rPr lang="pt-BR" dirty="0" smtClean="0"/>
              <a:t> O K           0.525   36.58    0.44   51.76                             35.0097</a:t>
            </a:r>
          </a:p>
          <a:p>
            <a:r>
              <a:rPr lang="pl-PL" dirty="0" smtClean="0"/>
              <a:t>Na K           1.041    1.21    0.39    1.19                              1.1520</a:t>
            </a:r>
          </a:p>
          <a:p>
            <a:r>
              <a:rPr lang="nn-NO" dirty="0" smtClean="0"/>
              <a:t>Mg K           1.253    1.66    0.33    1.54                              1.4812</a:t>
            </a:r>
          </a:p>
          <a:p>
            <a:r>
              <a:rPr lang="nl-NL" dirty="0" smtClean="0"/>
              <a:t>Al K           1.486   11.53    0.34    9.68                             11.4495</a:t>
            </a:r>
          </a:p>
          <a:p>
            <a:r>
              <a:rPr lang="it-IT" dirty="0" smtClean="0"/>
              <a:t>Si K           1.739   37.24    0.40   30.02                             37.7226</a:t>
            </a:r>
          </a:p>
          <a:p>
            <a:r>
              <a:rPr lang="nn-NO" dirty="0" smtClean="0"/>
              <a:t> K K           3.312    5.29    0.69    3.06                              6.1714</a:t>
            </a:r>
          </a:p>
          <a:p>
            <a:r>
              <a:rPr lang="nn-NO" dirty="0" smtClean="0"/>
              <a:t>Ca K           3.690    0.72    0.84    0.41                              0.8871</a:t>
            </a:r>
          </a:p>
          <a:p>
            <a:r>
              <a:rPr lang="en-US" dirty="0" smtClean="0"/>
              <a:t>Fe K           6.398    5.76    2.33    2.33                              6.1264</a:t>
            </a:r>
          </a:p>
          <a:p>
            <a:r>
              <a:rPr lang="en-US" dirty="0" smtClean="0"/>
              <a:t>Total                 100.00          100.00      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2014-01-03T20:56:04Z</dcterms:created>
  <dcterms:modified xsi:type="dcterms:W3CDTF">2014-01-03T20:59:29Z</dcterms:modified>
</cp:coreProperties>
</file>