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6362-00E5-4DE6-924C-C1D84930F3FB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5946-B2FD-4E83-B1F7-E05180C59A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View004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1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2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500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2014/01/04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2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0.20579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100.55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0 %</a:t>
            </a:r>
          </a:p>
          <a:p>
            <a:r>
              <a:rPr lang="en-US" smtClean="0"/>
              <a:t>Counting Rate: 99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0.4790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pt-BR" smtClean="0"/>
              <a:t> O K           0.525   42.57    0.48   57.72                             41.6174</a:t>
            </a:r>
          </a:p>
          <a:p>
            <a:r>
              <a:rPr lang="pl-PL" smtClean="0"/>
              <a:t>Na K           1.041    0.72    0.44    0.68                              0.6714</a:t>
            </a:r>
          </a:p>
          <a:p>
            <a:r>
              <a:rPr lang="nn-NO" smtClean="0"/>
              <a:t>Mg K           1.253    2.12    0.37    1.89                              1.8733</a:t>
            </a:r>
          </a:p>
          <a:p>
            <a:r>
              <a:rPr lang="nl-NL" smtClean="0"/>
              <a:t>Al K           1.486   10.71    0.38    8.61                             10.4567</a:t>
            </a:r>
          </a:p>
          <a:p>
            <a:r>
              <a:rPr lang="it-IT" smtClean="0"/>
              <a:t>Si K           1.739   34.04    0.45   26.29                             34.2234</a:t>
            </a:r>
          </a:p>
          <a:p>
            <a:r>
              <a:rPr lang="nn-NO" smtClean="0"/>
              <a:t> K K           3.312    3.90    0.77    2.16                              4.5388</a:t>
            </a:r>
          </a:p>
          <a:p>
            <a:r>
              <a:rPr lang="nn-NO" smtClean="0"/>
              <a:t>Ca K           3.690    2.19    0.93    1.19                              2.6850</a:t>
            </a:r>
          </a:p>
          <a:p>
            <a:r>
              <a:rPr lang="en-US" smtClean="0"/>
              <a:t>Fe K           6.398    3.74    2.62    1.45                              3.9341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2014-01-03T21:04:44Z</dcterms:created>
  <dcterms:modified xsi:type="dcterms:W3CDTF">2014-01-03T21:05:18Z</dcterms:modified>
</cp:coreProperties>
</file>