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272" y="-114"/>
      </p:cViewPr>
      <p:guideLst>
        <p:guide orient="horz" pos="3367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21395"/>
            <a:ext cx="6425724" cy="22918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2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6362-00E5-4DE6-924C-C1D84930F3FB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5946-B2FD-4E83-B1F7-E05180C59A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6362-00E5-4DE6-924C-C1D84930F3FB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5946-B2FD-4E83-B1F7-E05180C59A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0573" y="571716"/>
            <a:ext cx="1275696" cy="12161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490" y="571716"/>
            <a:ext cx="3701091" cy="12161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6362-00E5-4DE6-924C-C1D84930F3FB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5946-B2FD-4E83-B1F7-E05180C59A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6362-00E5-4DE6-924C-C1D84930F3FB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5946-B2FD-4E83-B1F7-E05180C59A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531649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6362-00E5-4DE6-924C-C1D84930F3FB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5946-B2FD-4E83-B1F7-E05180C59A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6362-00E5-4DE6-924C-C1D84930F3FB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5946-B2FD-4E83-B1F7-E05180C59A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5" y="2393283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5" y="3390690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2" y="2393283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2" y="3390690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6362-00E5-4DE6-924C-C1D84930F3FB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5946-B2FD-4E83-B1F7-E05180C59A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6362-00E5-4DE6-924C-C1D84930F3FB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5946-B2FD-4E83-B1F7-E05180C59A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6362-00E5-4DE6-924C-C1D84930F3FB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5946-B2FD-4E83-B1F7-E05180C59A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4" y="425694"/>
            <a:ext cx="4226069" cy="9125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237363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6362-00E5-4DE6-924C-C1D84930F3FB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5946-B2FD-4E83-B1F7-E05180C59A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50" y="7484271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50" y="955333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6362-00E5-4DE6-924C-C1D84930F3FB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5946-B2FD-4E83-B1F7-E05180C59A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494759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F6362-00E5-4DE6-924C-C1D84930F3FB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90" y="9909729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65946-B2FD-4E83-B1F7-E05180C59A9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32279" y="358200"/>
            <a:ext cx="255960" cy="121187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r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1/1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759" y="358200"/>
            <a:ext cx="386999" cy="102592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800"/>
              </a:lnSpc>
            </a:pPr>
            <a:r>
              <a:rPr lang="en-US" sz="800" i="1" u="sng" smtClean="0">
                <a:solidFill>
                  <a:srgbClr val="000000"/>
                </a:solidFill>
                <a:latin typeface="Times New Roman"/>
              </a:rPr>
              <a:t>View004</a:t>
            </a:r>
            <a:endParaRPr lang="en-US" sz="800" i="1" u="sng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" name="Picture 3" descr="919.emf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6759" y="9764279"/>
            <a:ext cx="6839639" cy="205919"/>
          </a:xfrm>
          <a:prstGeom prst="rect">
            <a:avLst/>
          </a:prstGeom>
        </p:spPr>
      </p:pic>
      <p:pic>
        <p:nvPicPr>
          <p:cNvPr id="5" name="Picture 4" descr="920.emf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53320" y="551520"/>
            <a:ext cx="4358520" cy="3457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6400" y="551520"/>
            <a:ext cx="1908000" cy="813684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Title        : IMG1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---------------------------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Instrument   : JCM-5700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Volt         : 15.00 kV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Mag.         : x 500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Date         : 2014/01/04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Pixel        : 1024 x 768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pic>
        <p:nvPicPr>
          <p:cNvPr id="7" name="Picture 6" descr="922.emf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76759" y="4079880"/>
            <a:ext cx="5040000" cy="30236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96400" y="4259519"/>
            <a:ext cx="1800000" cy="563231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Acquisition Parameter</a:t>
            </a:r>
          </a:p>
          <a:p>
            <a:r>
              <a:rPr lang="en-US" smtClean="0"/>
              <a:t>Instrument   : JCM-5700</a:t>
            </a:r>
          </a:p>
          <a:p>
            <a:r>
              <a:rPr lang="en-US" smtClean="0"/>
              <a:t>Acc. Voltage : 15.0 kV</a:t>
            </a:r>
          </a:p>
          <a:p>
            <a:r>
              <a:rPr lang="en-US" smtClean="0"/>
              <a:t>Probe Current: 0.20579 nA</a:t>
            </a:r>
          </a:p>
          <a:p>
            <a:r>
              <a:rPr lang="en-US" smtClean="0"/>
              <a:t>PHA mode     : T3</a:t>
            </a:r>
          </a:p>
          <a:p>
            <a:r>
              <a:rPr lang="en-US" smtClean="0"/>
              <a:t>Real Time    : 100.55 sec</a:t>
            </a:r>
          </a:p>
          <a:p>
            <a:r>
              <a:rPr lang="en-US" smtClean="0"/>
              <a:t>Live Time    : 100.00 sec</a:t>
            </a:r>
          </a:p>
          <a:p>
            <a:r>
              <a:rPr lang="en-US" smtClean="0"/>
              <a:t>Dead Time    : 0 %</a:t>
            </a:r>
          </a:p>
          <a:p>
            <a:r>
              <a:rPr lang="en-US" smtClean="0"/>
              <a:t>Counting Rate: 99 cps</a:t>
            </a:r>
          </a:p>
          <a:p>
            <a:r>
              <a:rPr lang="en-US" smtClean="0"/>
              <a:t>Energy Range :  0 - 20 keV</a:t>
            </a:r>
          </a:p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76759" y="7175159"/>
            <a:ext cx="5723999" cy="563231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ZAF Method Standardless Quantitative Analysis</a:t>
            </a:r>
          </a:p>
          <a:p>
            <a:r>
              <a:rPr lang="en-US" smtClean="0"/>
              <a:t>Fitting Coefficient : 0.4790</a:t>
            </a:r>
          </a:p>
          <a:p>
            <a:r>
              <a:rPr lang="en-US" smtClean="0"/>
              <a:t>Element        (keV)   Mass%  Error%   Atom%  Compound   Mass%  Cation         K</a:t>
            </a:r>
          </a:p>
          <a:p>
            <a:r>
              <a:rPr lang="pt-BR" smtClean="0"/>
              <a:t> O K           0.525   42.57    0.48   57.72                             41.6174</a:t>
            </a:r>
          </a:p>
          <a:p>
            <a:r>
              <a:rPr lang="pl-PL" smtClean="0"/>
              <a:t>Na K           1.041    0.72    0.44    0.68                              0.6714</a:t>
            </a:r>
          </a:p>
          <a:p>
            <a:r>
              <a:rPr lang="nn-NO" smtClean="0"/>
              <a:t>Mg K           1.253    2.12    0.37    1.89                              1.8733</a:t>
            </a:r>
          </a:p>
          <a:p>
            <a:r>
              <a:rPr lang="nl-NL" smtClean="0"/>
              <a:t>Al K           1.486   10.71    0.38    8.61                             10.4567</a:t>
            </a:r>
          </a:p>
          <a:p>
            <a:r>
              <a:rPr lang="it-IT" smtClean="0"/>
              <a:t>Si K           1.739   34.04    0.45   26.29                             34.2234</a:t>
            </a:r>
          </a:p>
          <a:p>
            <a:r>
              <a:rPr lang="nn-NO" smtClean="0"/>
              <a:t> K K           3.312    3.90    0.77    2.16                              4.5388</a:t>
            </a:r>
          </a:p>
          <a:p>
            <a:r>
              <a:rPr lang="nn-NO" smtClean="0"/>
              <a:t>Ca K           3.690    2.19    0.93    1.19                              2.6850</a:t>
            </a:r>
          </a:p>
          <a:p>
            <a:r>
              <a:rPr lang="en-US" smtClean="0"/>
              <a:t>Fe K           6.398    3.74    2.62    1.45                              3.9341</a:t>
            </a:r>
          </a:p>
          <a:p>
            <a:r>
              <a:rPr lang="en-US" smtClean="0"/>
              <a:t>Total                 100.00          100.00                          </a:t>
            </a:r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1</cp:revision>
  <dcterms:created xsi:type="dcterms:W3CDTF">2014-01-03T21:04:44Z</dcterms:created>
  <dcterms:modified xsi:type="dcterms:W3CDTF">2014-01-03T21:05:18Z</dcterms:modified>
</cp:coreProperties>
</file>