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8E27E-5CFC-4B2B-AA2E-1774DBD20CFB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AE949-2E29-4279-853E-C4B22EE282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View004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932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933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63761" y="551520"/>
            <a:ext cx="4337279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500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935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0.20558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100.49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0 %</a:t>
            </a:r>
          </a:p>
          <a:p>
            <a:r>
              <a:rPr lang="en-US" smtClean="0"/>
              <a:t>Counting Rate: 79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0.4884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44.42    0.50   58.81                             43.4377</a:t>
            </a:r>
          </a:p>
          <a:p>
            <a:r>
              <a:rPr lang="pl-PL" smtClean="0"/>
              <a:t>Na K           1.041    0.07    0.44    0.06                              0.0660</a:t>
            </a:r>
          </a:p>
          <a:p>
            <a:r>
              <a:rPr lang="nn-NO" smtClean="0"/>
              <a:t>Mg K           1.253    2.85    0.37    2.48                              2.6353</a:t>
            </a:r>
          </a:p>
          <a:p>
            <a:r>
              <a:rPr lang="nl-NL" smtClean="0"/>
              <a:t>Al K           1.486   13.54    0.39   10.63                             13.5600</a:t>
            </a:r>
          </a:p>
          <a:p>
            <a:r>
              <a:rPr lang="it-IT" smtClean="0"/>
              <a:t>Si K           1.739   32.49    0.47   24.50                             32.4477</a:t>
            </a:r>
          </a:p>
          <a:p>
            <a:r>
              <a:rPr lang="nn-NO" smtClean="0"/>
              <a:t> K K           3.312    3.96    0.80    2.15                              4.6299</a:t>
            </a:r>
          </a:p>
          <a:p>
            <a:r>
              <a:rPr lang="nn-NO" smtClean="0"/>
              <a:t>Ca K           3.690    2.35    0.97    1.24                              2.8899</a:t>
            </a:r>
          </a:p>
          <a:p>
            <a:r>
              <a:rPr lang="en-US" smtClean="0"/>
              <a:t>Fe K           6.398    0.32    2.73    0.12                              0.3335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2014-01-03T21:09:19Z</dcterms:created>
  <dcterms:modified xsi:type="dcterms:W3CDTF">2014-01-03T21:09:37Z</dcterms:modified>
</cp:coreProperties>
</file>