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14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5A88-774C-4DD1-B9B5-BE026789024F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476E-AFF3-4602-8DAF-AAD21FCEF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5A88-774C-4DD1-B9B5-BE026789024F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476E-AFF3-4602-8DAF-AAD21FCEF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5A88-774C-4DD1-B9B5-BE026789024F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476E-AFF3-4602-8DAF-AAD21FCEF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5A88-774C-4DD1-B9B5-BE026789024F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476E-AFF3-4602-8DAF-AAD21FCEF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5A88-774C-4DD1-B9B5-BE026789024F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476E-AFF3-4602-8DAF-AAD21FCEF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5A88-774C-4DD1-B9B5-BE026789024F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476E-AFF3-4602-8DAF-AAD21FCEF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5A88-774C-4DD1-B9B5-BE026789024F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476E-AFF3-4602-8DAF-AAD21FCEF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5A88-774C-4DD1-B9B5-BE026789024F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476E-AFF3-4602-8DAF-AAD21FCEF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5A88-774C-4DD1-B9B5-BE026789024F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476E-AFF3-4602-8DAF-AAD21FCEF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5A88-774C-4DD1-B9B5-BE026789024F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476E-AFF3-4602-8DAF-AAD21FCEF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5A88-774C-4DD1-B9B5-BE026789024F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476E-AFF3-4602-8DAF-AAD21FCEF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65A88-774C-4DD1-B9B5-BE026789024F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E476E-AFF3-4602-8DAF-AAD21FCEF1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View004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945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946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500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2014/01/04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948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0.20570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100.30 sec</a:t>
            </a:r>
          </a:p>
          <a:p>
            <a:r>
              <a:rPr lang="en-US" smtClean="0"/>
              <a:t>Live Time    : 100.00 sec</a:t>
            </a:r>
          </a:p>
          <a:p>
            <a:r>
              <a:rPr lang="en-US" smtClean="0"/>
              <a:t>Dead Time    : 0 %</a:t>
            </a:r>
          </a:p>
          <a:p>
            <a:r>
              <a:rPr lang="en-US" smtClean="0"/>
              <a:t>Counting Rate: 50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59093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ZAF Method Standardless Quantitative Analysis</a:t>
            </a:r>
          </a:p>
          <a:p>
            <a:r>
              <a:rPr lang="en-US" smtClean="0"/>
              <a:t>Fitting Coefficient : 0.5688</a:t>
            </a:r>
          </a:p>
          <a:p>
            <a:r>
              <a:rPr lang="en-US" smtClean="0"/>
              <a:t>Element        (keV)   Mass%  Error%   Atom%  Compound   Mass%  Cation         K</a:t>
            </a:r>
          </a:p>
          <a:p>
            <a:r>
              <a:rPr lang="pt-BR" smtClean="0"/>
              <a:t> O K           0.525   35.41    0.44   52.02                             35.5138</a:t>
            </a:r>
          </a:p>
          <a:p>
            <a:r>
              <a:rPr lang="pl-PL" smtClean="0"/>
              <a:t>Na K           1.041    1.28    0.45    1.31                              1.1027</a:t>
            </a:r>
          </a:p>
          <a:p>
            <a:r>
              <a:rPr lang="nn-NO" smtClean="0"/>
              <a:t>Mg K           1.253    2.44    0.37    2.36                              2.0175</a:t>
            </a:r>
          </a:p>
          <a:p>
            <a:r>
              <a:rPr lang="nl-NL" smtClean="0"/>
              <a:t>Al K           1.486   11.94    0.38   10.40                             11.0734</a:t>
            </a:r>
          </a:p>
          <a:p>
            <a:r>
              <a:rPr lang="it-IT" smtClean="0"/>
              <a:t>Si K           1.739   29.64    0.44   24.81                             28.6801</a:t>
            </a:r>
          </a:p>
          <a:p>
            <a:r>
              <a:rPr lang="nn-NO" smtClean="0"/>
              <a:t> K K           3.312    2.09    0.71    1.26                              2.4833</a:t>
            </a:r>
          </a:p>
          <a:p>
            <a:r>
              <a:rPr lang="nn-NO" smtClean="0"/>
              <a:t>Ca K           3.690    3.64    0.85    2.14                              4.5767</a:t>
            </a:r>
          </a:p>
          <a:p>
            <a:r>
              <a:rPr lang="en-US" smtClean="0"/>
              <a:t>Fe K           6.398   13.55    2.41    5.70                             14.5526</a:t>
            </a:r>
          </a:p>
          <a:p>
            <a:r>
              <a:rPr lang="en-US" smtClean="0"/>
              <a:t>Total                 100.00          100.00                          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2014-01-03T21:13:23Z</dcterms:created>
  <dcterms:modified xsi:type="dcterms:W3CDTF">2014-01-03T21:14:09Z</dcterms:modified>
</cp:coreProperties>
</file>