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5A88-774C-4DD1-B9B5-BE026789024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476E-AFF3-4602-8DAF-AAD21FCEF1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4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4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4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0.20570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100.30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0 %</a:t>
            </a:r>
          </a:p>
          <a:p>
            <a:r>
              <a:rPr lang="en-US" smtClean="0"/>
              <a:t>Counting Rate: 50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9093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0.5688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35.41    0.44   52.02                             35.5138</a:t>
            </a:r>
          </a:p>
          <a:p>
            <a:r>
              <a:rPr lang="pl-PL" smtClean="0"/>
              <a:t>Na K           1.041    1.28    0.45    1.31                              1.1027</a:t>
            </a:r>
          </a:p>
          <a:p>
            <a:r>
              <a:rPr lang="nn-NO" smtClean="0"/>
              <a:t>Mg K           1.253    2.44    0.37    2.36                              2.0175</a:t>
            </a:r>
          </a:p>
          <a:p>
            <a:r>
              <a:rPr lang="nl-NL" smtClean="0"/>
              <a:t>Al K           1.486   11.94    0.38   10.40                             11.0734</a:t>
            </a:r>
          </a:p>
          <a:p>
            <a:r>
              <a:rPr lang="it-IT" smtClean="0"/>
              <a:t>Si K           1.739   29.64    0.44   24.81                             28.6801</a:t>
            </a:r>
          </a:p>
          <a:p>
            <a:r>
              <a:rPr lang="nn-NO" smtClean="0"/>
              <a:t> K K           3.312    2.09    0.71    1.26                              2.4833</a:t>
            </a:r>
          </a:p>
          <a:p>
            <a:r>
              <a:rPr lang="nn-NO" smtClean="0"/>
              <a:t>Ca K           3.690    3.64    0.85    2.14                              4.5767</a:t>
            </a:r>
          </a:p>
          <a:p>
            <a:r>
              <a:rPr lang="en-US" smtClean="0"/>
              <a:t>Fe K           6.398   13.55    2.41    5.70                             14.5526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2014-01-03T21:13:23Z</dcterms:created>
  <dcterms:modified xsi:type="dcterms:W3CDTF">2014-01-03T21:14:09Z</dcterms:modified>
</cp:coreProperties>
</file>