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432AB-DE95-4EBC-AEB2-A9D81BABF35D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BF3B9-E725-4ACC-A7A8-492606A477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View005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960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961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330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963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0.20627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101.98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1 %</a:t>
            </a:r>
          </a:p>
          <a:p>
            <a:r>
              <a:rPr lang="en-US" smtClean="0"/>
              <a:t>Counting Rate: 369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0.3871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37.80    0.44   52.91                             37.0911</a:t>
            </a:r>
          </a:p>
          <a:p>
            <a:r>
              <a:rPr lang="pl-PL" smtClean="0"/>
              <a:t>Na K           1.041    1.49    0.39    1.46                              1.4242</a:t>
            </a:r>
          </a:p>
          <a:p>
            <a:r>
              <a:rPr lang="nn-NO" smtClean="0"/>
              <a:t>Mg K           1.253    1.91    0.33    1.76                              1.7021</a:t>
            </a:r>
          </a:p>
          <a:p>
            <a:r>
              <a:rPr lang="nl-NL" smtClean="0"/>
              <a:t>Al K           1.486   13.71    0.35   11.38                             13.5528</a:t>
            </a:r>
          </a:p>
          <a:p>
            <a:r>
              <a:rPr lang="it-IT" smtClean="0"/>
              <a:t>Si K           1.739   33.92    0.42   27.05                             33.6500</a:t>
            </a:r>
          </a:p>
          <a:p>
            <a:r>
              <a:rPr lang="nn-NO" smtClean="0"/>
              <a:t> K K           3.312    4.61    0.70    2.64                              5.4034</a:t>
            </a:r>
          </a:p>
          <a:p>
            <a:r>
              <a:rPr lang="nn-NO" smtClean="0"/>
              <a:t>Ca K           3.690    1.09    0.85    0.61                              1.3389</a:t>
            </a:r>
          </a:p>
          <a:p>
            <a:r>
              <a:rPr lang="en-US" smtClean="0"/>
              <a:t>Fe K           6.398    5.47    2.37    2.20                              5.8377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2014-01-03T21:25:18Z</dcterms:created>
  <dcterms:modified xsi:type="dcterms:W3CDTF">2014-01-03T21:25:56Z</dcterms:modified>
</cp:coreProperties>
</file>