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72" y="-114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55A0-0B5F-4205-B0E7-D5C8262A50F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76A-89F8-4BBC-A113-8F14E1F82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55A0-0B5F-4205-B0E7-D5C8262A50F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76A-89F8-4BBC-A113-8F14E1F82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55A0-0B5F-4205-B0E7-D5C8262A50F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76A-89F8-4BBC-A113-8F14E1F82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55A0-0B5F-4205-B0E7-D5C8262A50F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76A-89F8-4BBC-A113-8F14E1F82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55A0-0B5F-4205-B0E7-D5C8262A50F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76A-89F8-4BBC-A113-8F14E1F82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55A0-0B5F-4205-B0E7-D5C8262A50F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76A-89F8-4BBC-A113-8F14E1F82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55A0-0B5F-4205-B0E7-D5C8262A50F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76A-89F8-4BBC-A113-8F14E1F82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55A0-0B5F-4205-B0E7-D5C8262A50F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76A-89F8-4BBC-A113-8F14E1F82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55A0-0B5F-4205-B0E7-D5C8262A50F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76A-89F8-4BBC-A113-8F14E1F82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55A0-0B5F-4205-B0E7-D5C8262A50F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76A-89F8-4BBC-A113-8F14E1F82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55A0-0B5F-4205-B0E7-D5C8262A50F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D76A-89F8-4BBC-A113-8F14E1F82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255A0-0B5F-4205-B0E7-D5C8262A50FC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DD76A-89F8-4BBC-A113-8F14E1F82FF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121187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102592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800" i="1" u="sng" smtClean="0">
                <a:solidFill>
                  <a:srgbClr val="000000"/>
                </a:solidFill>
                <a:latin typeface="Times New Roman"/>
              </a:rPr>
              <a:t>View005</a:t>
            </a:r>
            <a:endParaRPr lang="en-US" sz="8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973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974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53320" y="551520"/>
            <a:ext cx="4358520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81368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Mag.         : x 330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Date         : 2014/01/04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976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Acquisition Parameter</a:t>
            </a:r>
          </a:p>
          <a:p>
            <a:r>
              <a:rPr lang="en-US" smtClean="0"/>
              <a:t>Instrument   : JCM-5700</a:t>
            </a:r>
          </a:p>
          <a:p>
            <a:r>
              <a:rPr lang="en-US" smtClean="0"/>
              <a:t>Acc. Voltage : 15.0 kV</a:t>
            </a:r>
          </a:p>
          <a:p>
            <a:r>
              <a:rPr lang="en-US" smtClean="0"/>
              <a:t>Probe Current: 0.20644 nA</a:t>
            </a:r>
          </a:p>
          <a:p>
            <a:r>
              <a:rPr lang="en-US" smtClean="0"/>
              <a:t>PHA mode     : T3</a:t>
            </a:r>
          </a:p>
          <a:p>
            <a:r>
              <a:rPr lang="en-US" smtClean="0"/>
              <a:t>Real Time    : 102.10 sec</a:t>
            </a:r>
          </a:p>
          <a:p>
            <a:r>
              <a:rPr lang="en-US" smtClean="0"/>
              <a:t>Live Time    : 100.00 sec</a:t>
            </a:r>
          </a:p>
          <a:p>
            <a:r>
              <a:rPr lang="en-US" smtClean="0"/>
              <a:t>Dead Time    : 2 %</a:t>
            </a:r>
          </a:p>
          <a:p>
            <a:r>
              <a:rPr lang="en-US" smtClean="0"/>
              <a:t>Counting Rate: 401 cps</a:t>
            </a:r>
          </a:p>
          <a:p>
            <a:r>
              <a:rPr lang="en-US" smtClean="0"/>
              <a:t>Energy Range :  0 - 20 keV</a:t>
            </a:r>
          </a:p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ZAF Method Standardless Quantitative Analysis</a:t>
            </a:r>
          </a:p>
          <a:p>
            <a:r>
              <a:rPr lang="en-US" smtClean="0"/>
              <a:t>Fitting Coefficient : 0.3830</a:t>
            </a:r>
          </a:p>
          <a:p>
            <a:r>
              <a:rPr lang="en-US" smtClean="0"/>
              <a:t>Element        (keV)   Mass%  Error%   Atom%  Compound   Mass%  Cation         K</a:t>
            </a:r>
          </a:p>
          <a:p>
            <a:r>
              <a:rPr lang="pt-BR" smtClean="0"/>
              <a:t> O K           0.525   38.88    0.42   54.26                             37.7321</a:t>
            </a:r>
          </a:p>
          <a:p>
            <a:r>
              <a:rPr lang="pl-PL" smtClean="0"/>
              <a:t>Na K           1.041    1.14    0.38    1.11                              1.0733</a:t>
            </a:r>
          </a:p>
          <a:p>
            <a:r>
              <a:rPr lang="nn-NO" smtClean="0"/>
              <a:t>Mg K           1.253    1.85    0.32    1.70                              1.6470</a:t>
            </a:r>
          </a:p>
          <a:p>
            <a:r>
              <a:rPr lang="nl-NL" smtClean="0"/>
              <a:t>Al K           1.486   13.14    0.33   10.87                             12.9654</a:t>
            </a:r>
          </a:p>
          <a:p>
            <a:r>
              <a:rPr lang="it-IT" smtClean="0"/>
              <a:t>Si K           1.739   32.78    0.39   26.06                             32.6846</a:t>
            </a:r>
          </a:p>
          <a:p>
            <a:r>
              <a:rPr lang="nn-NO" smtClean="0"/>
              <a:t> K K           3.312    4.95    0.66    2.82                              5.8329</a:t>
            </a:r>
          </a:p>
          <a:p>
            <a:r>
              <a:rPr lang="nn-NO" smtClean="0"/>
              <a:t>Ca K           3.690    1.73    0.80    0.97                              2.1457</a:t>
            </a:r>
          </a:p>
          <a:p>
            <a:r>
              <a:rPr lang="en-US" smtClean="0"/>
              <a:t>Fe K           6.398    5.54    2.23    2.21                              5.9191</a:t>
            </a:r>
          </a:p>
          <a:p>
            <a:r>
              <a:rPr lang="en-US" smtClean="0"/>
              <a:t>Total                 100.00          100.00                          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</cp:revision>
  <dcterms:created xsi:type="dcterms:W3CDTF">2014-01-03T21:29:45Z</dcterms:created>
  <dcterms:modified xsi:type="dcterms:W3CDTF">2014-01-03T21:29:59Z</dcterms:modified>
</cp:coreProperties>
</file>