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14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23D9-18DB-479E-A0E2-F0D0B1B29663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4F0B-0AC5-4F78-ADE2-E766AFDDF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23D9-18DB-479E-A0E2-F0D0B1B29663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4F0B-0AC5-4F78-ADE2-E766AFDDF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23D9-18DB-479E-A0E2-F0D0B1B29663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4F0B-0AC5-4F78-ADE2-E766AFDDF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23D9-18DB-479E-A0E2-F0D0B1B29663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4F0B-0AC5-4F78-ADE2-E766AFDDF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23D9-18DB-479E-A0E2-F0D0B1B29663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4F0B-0AC5-4F78-ADE2-E766AFDDF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23D9-18DB-479E-A0E2-F0D0B1B29663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4F0B-0AC5-4F78-ADE2-E766AFDDF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23D9-18DB-479E-A0E2-F0D0B1B29663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4F0B-0AC5-4F78-ADE2-E766AFDDF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23D9-18DB-479E-A0E2-F0D0B1B29663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4F0B-0AC5-4F78-ADE2-E766AFDDF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23D9-18DB-479E-A0E2-F0D0B1B29663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4F0B-0AC5-4F78-ADE2-E766AFDDF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23D9-18DB-479E-A0E2-F0D0B1B29663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4F0B-0AC5-4F78-ADE2-E766AFDDF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23D9-18DB-479E-A0E2-F0D0B1B29663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24F0B-0AC5-4F78-ADE2-E766AFDDF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F23D9-18DB-479E-A0E2-F0D0B1B29663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24F0B-0AC5-4F78-ADE2-E766AFDDF4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View007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989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990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63761" y="551520"/>
            <a:ext cx="4337279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250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2014/01/04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992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0.20700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102.18 sec</a:t>
            </a:r>
          </a:p>
          <a:p>
            <a:r>
              <a:rPr lang="en-US" smtClean="0"/>
              <a:t>Live Time    : 100.00 sec</a:t>
            </a:r>
          </a:p>
          <a:p>
            <a:r>
              <a:rPr lang="en-US" smtClean="0"/>
              <a:t>Dead Time    : 2 %</a:t>
            </a:r>
          </a:p>
          <a:p>
            <a:r>
              <a:rPr lang="en-US" smtClean="0"/>
              <a:t>Counting Rate: 405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59093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ZAF Method Standardless Quantitative Analysis</a:t>
            </a:r>
          </a:p>
          <a:p>
            <a:r>
              <a:rPr lang="en-US" smtClean="0"/>
              <a:t>Fitting Coefficient : 0.4078</a:t>
            </a:r>
          </a:p>
          <a:p>
            <a:r>
              <a:rPr lang="en-US" smtClean="0"/>
              <a:t>Element        (keV)   Mass%  Error%   Atom%  Compound   Mass%  Cation         K</a:t>
            </a:r>
          </a:p>
          <a:p>
            <a:r>
              <a:rPr lang="pt-BR" smtClean="0"/>
              <a:t> O K           0.525   35.15    0.41   49.69                             34.5343</a:t>
            </a:r>
          </a:p>
          <a:p>
            <a:r>
              <a:rPr lang="en-US" smtClean="0"/>
              <a:t> F K           0.677    2.02    0.68    2.41                              2.4657</a:t>
            </a:r>
          </a:p>
          <a:p>
            <a:r>
              <a:rPr lang="pl-PL" smtClean="0"/>
              <a:t>Na K           1.041    2.68    0.37    2.63                              2.5135</a:t>
            </a:r>
          </a:p>
          <a:p>
            <a:r>
              <a:rPr lang="nn-NO" smtClean="0"/>
              <a:t>Mg K           1.253    1.84    0.32    1.71                              1.5976</a:t>
            </a:r>
          </a:p>
          <a:p>
            <a:r>
              <a:rPr lang="nl-NL" smtClean="0"/>
              <a:t>Al K           1.486   12.26    0.33   10.28                             11.8676</a:t>
            </a:r>
          </a:p>
          <a:p>
            <a:r>
              <a:rPr lang="it-IT" smtClean="0"/>
              <a:t>Si K           1.739   34.19    0.38   27.53                             33.8088</a:t>
            </a:r>
          </a:p>
          <a:p>
            <a:r>
              <a:rPr lang="nn-NO" smtClean="0"/>
              <a:t> K K           3.312    4.70    0.65    2.72                              5.4769</a:t>
            </a:r>
          </a:p>
          <a:p>
            <a:r>
              <a:rPr lang="nn-NO" smtClean="0"/>
              <a:t>Ca K           3.690    0.86    0.78    0.48                              1.0522</a:t>
            </a:r>
          </a:p>
          <a:p>
            <a:r>
              <a:rPr lang="en-US" smtClean="0"/>
              <a:t>Fe K           6.398    6.29    2.19    2.55                              6.6832</a:t>
            </a:r>
          </a:p>
          <a:p>
            <a:r>
              <a:rPr lang="en-US" smtClean="0"/>
              <a:t>Total                 100.00          100.00                          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2014-01-03T21:48:15Z</dcterms:created>
  <dcterms:modified xsi:type="dcterms:W3CDTF">2014-01-03T21:48:36Z</dcterms:modified>
</cp:coreProperties>
</file>