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34536-5AA3-41C0-A40C-960922707714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9B4A-FEDB-4EC9-990E-88A5B8BE38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View007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002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003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250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005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0.20720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102.11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400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0.4063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36.09    0.42   51.10                             35.1470</a:t>
            </a:r>
          </a:p>
          <a:p>
            <a:r>
              <a:rPr lang="pl-PL" smtClean="0"/>
              <a:t>Na K           1.041    2.82    0.37    2.78                              2.7000</a:t>
            </a:r>
          </a:p>
          <a:p>
            <a:r>
              <a:rPr lang="nn-NO" smtClean="0"/>
              <a:t>Mg K           1.253    1.70    0.32    1.59                              1.5009</a:t>
            </a:r>
          </a:p>
          <a:p>
            <a:r>
              <a:rPr lang="nl-NL" smtClean="0"/>
              <a:t>Al K           1.486   12.33    0.33   10.35                             12.1012</a:t>
            </a:r>
          </a:p>
          <a:p>
            <a:r>
              <a:rPr lang="it-IT" smtClean="0"/>
              <a:t>Si K           1.739   35.20    0.39   28.40                             35.2038</a:t>
            </a:r>
          </a:p>
          <a:p>
            <a:r>
              <a:rPr lang="nn-NO" smtClean="0"/>
              <a:t> K K           3.312    4.52    0.67    2.62                              5.2975</a:t>
            </a:r>
          </a:p>
          <a:p>
            <a:r>
              <a:rPr lang="nn-NO" smtClean="0"/>
              <a:t>Ca K           3.690    1.22    0.81    0.69                              1.5126</a:t>
            </a:r>
          </a:p>
          <a:p>
            <a:r>
              <a:rPr lang="en-US" smtClean="0"/>
              <a:t>Fe K           6.398    6.12    2.25    2.48                              6.5370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2014-01-03T21:53:08Z</dcterms:created>
  <dcterms:modified xsi:type="dcterms:W3CDTF">2014-01-03T21:53:23Z</dcterms:modified>
</cp:coreProperties>
</file>