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14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4536-5AA3-41C0-A40C-96092270771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9B4A-FEDB-4EC9-990E-88A5B8BE38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4536-5AA3-41C0-A40C-96092270771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9B4A-FEDB-4EC9-990E-88A5B8BE38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4536-5AA3-41C0-A40C-96092270771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9B4A-FEDB-4EC9-990E-88A5B8BE38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4536-5AA3-41C0-A40C-96092270771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9B4A-FEDB-4EC9-990E-88A5B8BE38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4536-5AA3-41C0-A40C-96092270771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9B4A-FEDB-4EC9-990E-88A5B8BE38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4536-5AA3-41C0-A40C-96092270771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9B4A-FEDB-4EC9-990E-88A5B8BE38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4536-5AA3-41C0-A40C-96092270771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9B4A-FEDB-4EC9-990E-88A5B8BE38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4536-5AA3-41C0-A40C-96092270771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9B4A-FEDB-4EC9-990E-88A5B8BE38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4536-5AA3-41C0-A40C-96092270771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9B4A-FEDB-4EC9-990E-88A5B8BE38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4536-5AA3-41C0-A40C-96092270771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9B4A-FEDB-4EC9-990E-88A5B8BE38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4536-5AA3-41C0-A40C-96092270771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9B4A-FEDB-4EC9-990E-88A5B8BE38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34536-5AA3-41C0-A40C-960922707714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99B4A-FEDB-4EC9-990E-88A5B8BE38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12118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102592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800" i="1" u="sng" smtClean="0">
                <a:solidFill>
                  <a:srgbClr val="000000"/>
                </a:solidFill>
                <a:latin typeface="Times New Roman"/>
              </a:rPr>
              <a:t>View007</a:t>
            </a:r>
            <a:endParaRPr lang="en-US" sz="8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1002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1003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81368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Mag.         : x 250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Date         : 2014/01/04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1005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Acquisition Parameter</a:t>
            </a:r>
          </a:p>
          <a:p>
            <a:r>
              <a:rPr lang="en-US" smtClean="0"/>
              <a:t>Instrument   : JCM-5700</a:t>
            </a:r>
          </a:p>
          <a:p>
            <a:r>
              <a:rPr lang="en-US" smtClean="0"/>
              <a:t>Acc. Voltage : 15.0 kV</a:t>
            </a:r>
          </a:p>
          <a:p>
            <a:r>
              <a:rPr lang="en-US" smtClean="0"/>
              <a:t>Probe Current: 0.20720 nA</a:t>
            </a:r>
          </a:p>
          <a:p>
            <a:r>
              <a:rPr lang="en-US" smtClean="0"/>
              <a:t>PHA mode     : T3</a:t>
            </a:r>
          </a:p>
          <a:p>
            <a:r>
              <a:rPr lang="en-US" smtClean="0"/>
              <a:t>Real Time    : 102.11 sec</a:t>
            </a:r>
          </a:p>
          <a:p>
            <a:r>
              <a:rPr lang="en-US" smtClean="0"/>
              <a:t>Live Time    : 100.00 sec</a:t>
            </a:r>
          </a:p>
          <a:p>
            <a:r>
              <a:rPr lang="en-US" smtClean="0"/>
              <a:t>Dead Time    : 2 %</a:t>
            </a:r>
          </a:p>
          <a:p>
            <a:r>
              <a:rPr lang="en-US" smtClean="0"/>
              <a:t>Counting Rate: 400 cps</a:t>
            </a:r>
          </a:p>
          <a:p>
            <a:r>
              <a:rPr lang="en-US" smtClean="0"/>
              <a:t>Energy Range :  0 - 20 keV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ZAF Method Standardless Quantitative Analysis</a:t>
            </a:r>
          </a:p>
          <a:p>
            <a:r>
              <a:rPr lang="en-US" smtClean="0"/>
              <a:t>Fitting Coefficient : 0.4063</a:t>
            </a:r>
          </a:p>
          <a:p>
            <a:r>
              <a:rPr lang="en-US" smtClean="0"/>
              <a:t>Element        (keV)   Mass%  Error%   Atom%  Compound   Mass%  Cation         K</a:t>
            </a:r>
          </a:p>
          <a:p>
            <a:r>
              <a:rPr lang="pt-BR" smtClean="0"/>
              <a:t> O K           0.525   36.09    0.42   51.10                             35.1470</a:t>
            </a:r>
          </a:p>
          <a:p>
            <a:r>
              <a:rPr lang="pl-PL" smtClean="0"/>
              <a:t>Na K           1.041    2.82    0.37    2.78                              2.7000</a:t>
            </a:r>
          </a:p>
          <a:p>
            <a:r>
              <a:rPr lang="nn-NO" smtClean="0"/>
              <a:t>Mg K           1.253    1.70    0.32    1.59                              1.5009</a:t>
            </a:r>
          </a:p>
          <a:p>
            <a:r>
              <a:rPr lang="nl-NL" smtClean="0"/>
              <a:t>Al K           1.486   12.33    0.33   10.35                             12.1012</a:t>
            </a:r>
          </a:p>
          <a:p>
            <a:r>
              <a:rPr lang="it-IT" smtClean="0"/>
              <a:t>Si K           1.739   35.20    0.39   28.40                             35.2038</a:t>
            </a:r>
          </a:p>
          <a:p>
            <a:r>
              <a:rPr lang="nn-NO" smtClean="0"/>
              <a:t> K K           3.312    4.52    0.67    2.62                              5.2975</a:t>
            </a:r>
          </a:p>
          <a:p>
            <a:r>
              <a:rPr lang="nn-NO" smtClean="0"/>
              <a:t>Ca K           3.690    1.22    0.81    0.69                              1.5126</a:t>
            </a:r>
          </a:p>
          <a:p>
            <a:r>
              <a:rPr lang="en-US" smtClean="0"/>
              <a:t>Fe K           6.398    6.12    2.25    2.48                              6.5370</a:t>
            </a:r>
          </a:p>
          <a:p>
            <a:r>
              <a:rPr lang="en-US" smtClean="0"/>
              <a:t>Total                 100.00          100.00                          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2014-01-03T21:53:08Z</dcterms:created>
  <dcterms:modified xsi:type="dcterms:W3CDTF">2014-01-03T21:53:23Z</dcterms:modified>
</cp:coreProperties>
</file>