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C095-DED1-4C83-B458-05F8458C2892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2F33-7FD8-49A3-B25E-A32FAE0E51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View009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15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16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400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18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0.20758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102.13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402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0.3946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34.82    0.39   50.18                             33.9117</a:t>
            </a:r>
          </a:p>
          <a:p>
            <a:r>
              <a:rPr lang="pl-PL" smtClean="0"/>
              <a:t>Na K           1.041    2.47    0.35    2.47                              2.3058</a:t>
            </a:r>
          </a:p>
          <a:p>
            <a:r>
              <a:rPr lang="nn-NO" smtClean="0"/>
              <a:t>Mg K           1.253    1.72    0.30    1.63                              1.4907</a:t>
            </a:r>
          </a:p>
          <a:p>
            <a:r>
              <a:rPr lang="nl-NL" smtClean="0"/>
              <a:t>Al K           1.486   11.98    0.31   10.24                             11.6468</a:t>
            </a:r>
          </a:p>
          <a:p>
            <a:r>
              <a:rPr lang="it-IT" smtClean="0"/>
              <a:t>Si K           1.739   34.83    0.36   28.60                             34.7426</a:t>
            </a:r>
          </a:p>
          <a:p>
            <a:r>
              <a:rPr lang="nn-NO" smtClean="0"/>
              <a:t> K K           3.312    4.65    0.61    2.74                              5.4702</a:t>
            </a:r>
          </a:p>
          <a:p>
            <a:r>
              <a:rPr lang="nn-NO" smtClean="0"/>
              <a:t>Ca K           3.690    1.24    0.74    0.71                              1.5353</a:t>
            </a:r>
          </a:p>
          <a:p>
            <a:r>
              <a:rPr lang="en-US" smtClean="0"/>
              <a:t>Fe K           6.398    8.30    2.06    3.43                              8.8969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2014-01-03T22:02:38Z</dcterms:created>
  <dcterms:modified xsi:type="dcterms:W3CDTF">2014-01-03T22:02:55Z</dcterms:modified>
</cp:coreProperties>
</file>