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0CD19-F3EE-414B-844A-2593E821366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4601A-166C-43DE-AECF-8EF397692E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View009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028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029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79240" y="551520"/>
            <a:ext cx="4305239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400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031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0.20759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102.20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2 %</a:t>
            </a:r>
          </a:p>
          <a:p>
            <a:r>
              <a:rPr lang="en-US" smtClean="0"/>
              <a:t>Counting Rate: 403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0.3778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35.81    0.38   51.05                             34.6926</a:t>
            </a:r>
          </a:p>
          <a:p>
            <a:r>
              <a:rPr lang="pl-PL" smtClean="0"/>
              <a:t>Na K           1.041    2.80    0.33    2.78                              2.6505</a:t>
            </a:r>
          </a:p>
          <a:p>
            <a:r>
              <a:rPr lang="nn-NO" smtClean="0"/>
              <a:t>Mg K           1.253    2.12    0.29    1.99                              1.8546</a:t>
            </a:r>
          </a:p>
          <a:p>
            <a:r>
              <a:rPr lang="nl-NL" smtClean="0"/>
              <a:t>Al K           1.486   11.71    0.30    9.90                             11.4001</a:t>
            </a:r>
          </a:p>
          <a:p>
            <a:r>
              <a:rPr lang="it-IT" smtClean="0"/>
              <a:t>Si K           1.739   34.04    0.35   27.64                             34.0935</a:t>
            </a:r>
          </a:p>
          <a:p>
            <a:r>
              <a:rPr lang="nn-NO" smtClean="0"/>
              <a:t> K K           3.312    5.24    0.59    3.06                              6.1961</a:t>
            </a:r>
          </a:p>
          <a:p>
            <a:r>
              <a:rPr lang="nn-NO" smtClean="0"/>
              <a:t>Ca K           3.690    1.29    0.71    0.73                              1.5971</a:t>
            </a:r>
          </a:p>
          <a:p>
            <a:r>
              <a:rPr lang="en-US" smtClean="0"/>
              <a:t>Fe K           6.398    7.00    1.98    2.86                              7.5153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2014-01-03T22:06:36Z</dcterms:created>
  <dcterms:modified xsi:type="dcterms:W3CDTF">2014-01-03T22:06:59Z</dcterms:modified>
</cp:coreProperties>
</file>