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82C3B-2179-49BA-BBD0-BF5E15285AD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E65A-48A2-494F-B780-E9C00D795F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View010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041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042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300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044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0.20795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102.08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2 %</a:t>
            </a:r>
          </a:p>
          <a:p>
            <a:r>
              <a:rPr lang="en-US" smtClean="0"/>
              <a:t>Counting Rate: 393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0.3752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35.64    0.40   51.03                             35.1133</a:t>
            </a:r>
          </a:p>
          <a:p>
            <a:r>
              <a:rPr lang="pl-PL" smtClean="0"/>
              <a:t>Na K           1.041    1.11    0.37    1.10                              1.0322</a:t>
            </a:r>
          </a:p>
          <a:p>
            <a:r>
              <a:rPr lang="nn-NO" smtClean="0"/>
              <a:t>Mg K           1.253    2.25    0.31    2.12                              1.9878</a:t>
            </a:r>
          </a:p>
          <a:p>
            <a:r>
              <a:rPr lang="nl-NL" smtClean="0"/>
              <a:t>Al K           1.486   12.65    0.32   10.74                             12.3441</a:t>
            </a:r>
          </a:p>
          <a:p>
            <a:r>
              <a:rPr lang="it-IT" smtClean="0"/>
              <a:t>Si K           1.739   35.18    0.38   28.69                             34.9154</a:t>
            </a:r>
          </a:p>
          <a:p>
            <a:r>
              <a:rPr lang="nn-NO" smtClean="0"/>
              <a:t> K K           3.312    5.04    0.64    2.95                              5.8849</a:t>
            </a:r>
          </a:p>
          <a:p>
            <a:r>
              <a:rPr lang="nn-NO" smtClean="0"/>
              <a:t>Ca K           3.690    0.24    0.78    0.14                              0.2994</a:t>
            </a:r>
          </a:p>
          <a:p>
            <a:r>
              <a:rPr lang="en-US" smtClean="0"/>
              <a:t>Fe K           6.398    7.89    2.16    3.24                              8.4229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2014-01-03T22:28:21Z</dcterms:created>
  <dcterms:modified xsi:type="dcterms:W3CDTF">2014-01-03T22:28:48Z</dcterms:modified>
</cp:coreProperties>
</file>