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7B9BB-A098-463C-9CA3-143673F638A9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B9A83-96AB-4B12-A4B4-A7680958FD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View010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054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055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300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057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0.20841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102.13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394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0.3700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36.26    0.39   51.57                             35.4421</a:t>
            </a:r>
          </a:p>
          <a:p>
            <a:r>
              <a:rPr lang="pl-PL" smtClean="0"/>
              <a:t>Na K           1.041    1.17    0.35    1.16                              1.0988</a:t>
            </a:r>
          </a:p>
          <a:p>
            <a:r>
              <a:rPr lang="nn-NO" smtClean="0"/>
              <a:t>Mg K           1.253    2.02    0.30    1.89                              1.7911</a:t>
            </a:r>
          </a:p>
          <a:p>
            <a:r>
              <a:rPr lang="nl-NL" smtClean="0"/>
              <a:t>Al K           1.486   12.27    0.31   10.34                             12.0416</a:t>
            </a:r>
          </a:p>
          <a:p>
            <a:r>
              <a:rPr lang="it-IT" smtClean="0"/>
              <a:t>Si K           1.739   35.80    0.37   29.00                             35.7674</a:t>
            </a:r>
          </a:p>
          <a:p>
            <a:r>
              <a:rPr lang="nn-NO" smtClean="0"/>
              <a:t> K K           3.312    5.28    0.63    3.07                              6.1575</a:t>
            </a:r>
          </a:p>
          <a:p>
            <a:r>
              <a:rPr lang="nn-NO" smtClean="0"/>
              <a:t>Ca K           3.690    0.23    0.75    0.13                              0.2807</a:t>
            </a:r>
          </a:p>
          <a:p>
            <a:r>
              <a:rPr lang="en-US" smtClean="0"/>
              <a:t>Fe K           6.398    6.97    2.10    2.84                              7.4208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2014-01-03T22:32:31Z</dcterms:created>
  <dcterms:modified xsi:type="dcterms:W3CDTF">2014-01-03T22:32:56Z</dcterms:modified>
</cp:coreProperties>
</file>