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10" y="-96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021C-671A-458B-B25D-97570449E59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0F2F-4FE5-489A-BBC6-288D1D5C08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753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754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4960" y="551520"/>
            <a:ext cx="421380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756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0.79591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78.57 sec</a:t>
            </a:r>
          </a:p>
          <a:p>
            <a:r>
              <a:rPr lang="en-US" smtClean="0"/>
              <a:t>Live Time    : 69.92 sec</a:t>
            </a:r>
          </a:p>
          <a:p>
            <a:r>
              <a:rPr lang="en-US" smtClean="0"/>
              <a:t>Dead Time    : 10 %</a:t>
            </a:r>
          </a:p>
          <a:p>
            <a:r>
              <a:rPr lang="en-US" smtClean="0"/>
              <a:t>Counting Rate: 2210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0.1735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7.29    0.04   27.12  C           7.29    0.00    4.6413</a:t>
            </a:r>
          </a:p>
          <a:p>
            <a:r>
              <a:rPr lang="en-US" smtClean="0"/>
              <a:t> O                     26.88                                                    </a:t>
            </a:r>
          </a:p>
          <a:p>
            <a:r>
              <a:rPr lang="pl-PL" smtClean="0"/>
              <a:t>Na K           1.041    0.35    0.18    0.34  Na2O        0.47    0.22    0.2889</a:t>
            </a:r>
          </a:p>
          <a:p>
            <a:r>
              <a:rPr lang="nn-NO" smtClean="0"/>
              <a:t>Mg K           1.253    0.16    0.18    0.29  MgO         0.27    0.09    0.1320</a:t>
            </a:r>
          </a:p>
          <a:p>
            <a:r>
              <a:rPr lang="en-US" smtClean="0"/>
              <a:t>Al K           1.486    0.54    0.20    0.45  Al2O3       1.02    0.29    0.5256</a:t>
            </a:r>
          </a:p>
          <a:p>
            <a:r>
              <a:rPr lang="it-IT" smtClean="0"/>
              <a:t>Si K           1.739    1.05    0.23    1.66  SiO2        2.24    0.53    1.1951</a:t>
            </a:r>
          </a:p>
          <a:p>
            <a:r>
              <a:rPr lang="en-US" smtClean="0"/>
              <a:t>Cl K           2.621    0.32    0.12    0.40  Cl          0.32    0.00    0.4620</a:t>
            </a:r>
          </a:p>
          <a:p>
            <a:r>
              <a:rPr lang="nn-NO" smtClean="0"/>
              <a:t>Ca K           3.690   60.35    0.30   67.26  CaO        84.44   21.51   89.2847</a:t>
            </a:r>
          </a:p>
          <a:p>
            <a:r>
              <a:rPr lang="pl-PL" smtClean="0"/>
              <a:t>Mn K           5.894    1.57    0.77    1.27  MnO         2.02    0.41    1.7498</a:t>
            </a:r>
          </a:p>
          <a:p>
            <a:r>
              <a:rPr lang="en-US" smtClean="0"/>
              <a:t>Fe K           6.398    1.50    0.85    1.20  FeO         1.93    0.38    1.7205</a:t>
            </a:r>
          </a:p>
          <a:p>
            <a:r>
              <a:rPr lang="en-US" smtClean="0"/>
              <a:t>Total                 100.00          100.00            100.00   23.43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2016-10-30T22:45:31Z</dcterms:created>
  <dcterms:modified xsi:type="dcterms:W3CDTF">2016-10-30T22:45:57Z</dcterms:modified>
</cp:coreProperties>
</file>