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C494F-89B7-4545-8CF8-EFAAD296619B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7F3F-D079-47BD-822E-1D0706B07D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82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82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82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0.79794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119.17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3361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07831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0.2163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1.61    0.07   14.10  C           1.61    0.00    0.6599</a:t>
            </a:r>
          </a:p>
          <a:p>
            <a:r>
              <a:rPr lang="en-US" smtClean="0"/>
              <a:t> O                     24.37                                                    </a:t>
            </a:r>
          </a:p>
          <a:p>
            <a:r>
              <a:rPr lang="en-US" smtClean="0"/>
              <a:t> S K           2.307   11.36    0.25   37.22  SO3        28.36    5.58   15.9958</a:t>
            </a:r>
          </a:p>
          <a:p>
            <a:r>
              <a:rPr lang="en-US" smtClean="0"/>
              <a:t>Cl K           2.621    0.09    0.12    0.27  Cl          0.09    0.00    0.1289</a:t>
            </a:r>
          </a:p>
          <a:p>
            <a:r>
              <a:rPr lang="pt-BR" smtClean="0"/>
              <a:t>Sr L           1.806    1.27    0.39    1.52  SrO         1.50    0.23    1.4410</a:t>
            </a:r>
          </a:p>
          <a:p>
            <a:r>
              <a:rPr lang="pl-PL" smtClean="0"/>
              <a:t>Ba L           4.464   61.29    0.68   46.89  BaO        68.43    7.03   81.7743</a:t>
            </a:r>
          </a:p>
          <a:p>
            <a:r>
              <a:rPr lang="en-US" smtClean="0"/>
              <a:t>Total                 100.00          100.00            100.00   12.84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2016-10-31T03:32:24Z</dcterms:created>
  <dcterms:modified xsi:type="dcterms:W3CDTF">2016-10-31T03:32:38Z</dcterms:modified>
</cp:coreProperties>
</file>