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B6F0-BDF4-45F0-B835-DBFA5C5A85F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12C8-B245-42BA-9C41-9432A2A0F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17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17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2016/11/02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17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0.86206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54.93 sec</a:t>
            </a:r>
          </a:p>
          <a:p>
            <a:r>
              <a:rPr lang="en-US" smtClean="0"/>
              <a:t>Live Time    : 46.29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3181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0.1804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46.36                                                    </a:t>
            </a:r>
          </a:p>
          <a:p>
            <a:r>
              <a:rPr lang="pl-PL" smtClean="0"/>
              <a:t>Na K           1.041    0.56    0.23    0.82  Na2O        0.75    0.20    0.9215</a:t>
            </a:r>
          </a:p>
          <a:p>
            <a:r>
              <a:rPr lang="nn-NO" smtClean="0"/>
              <a:t>Mg K           1.253    1.72    0.23    4.77  MgO         2.85    0.59    2.7280</a:t>
            </a:r>
          </a:p>
          <a:p>
            <a:r>
              <a:rPr lang="en-US" smtClean="0"/>
              <a:t>Al K           1.486   12.28    0.27   15.34  Al2O3      23.20    3.77   21.8361</a:t>
            </a:r>
          </a:p>
          <a:p>
            <a:r>
              <a:rPr lang="it-IT" smtClean="0"/>
              <a:t>Si K           1.739   26.98    0.36   64.80  SiO2       57.72    7.96   49.1823</a:t>
            </a:r>
          </a:p>
          <a:p>
            <a:r>
              <a:rPr lang="en-US" smtClean="0"/>
              <a:t>Cl K           2.621    0.40    0.20    0.77  Cl          0.40    0.00    0.8330</a:t>
            </a:r>
          </a:p>
          <a:p>
            <a:r>
              <a:rPr lang="pl-PL" smtClean="0"/>
              <a:t> K K           3.312    4.36    0.33    3.76  K2O         5.25    0.92    9.5403</a:t>
            </a:r>
          </a:p>
          <a:p>
            <a:r>
              <a:rPr lang="nn-NO" smtClean="0"/>
              <a:t>Ca K           3.690    1.62    0.47    2.72  CaO         2.26    0.33    3.7104</a:t>
            </a:r>
          </a:p>
          <a:p>
            <a:r>
              <a:rPr lang="sv-SE" smtClean="0"/>
              <a:t>Ti K           4.508    0.53    0.72    0.74  TiO2        0.88    0.09    1.0387</a:t>
            </a:r>
          </a:p>
          <a:p>
            <a:r>
              <a:rPr lang="en-US" smtClean="0"/>
              <a:t>Fe K           6.398    5.20    1.22    6.28  FeO         6.69    0.77   10.2097</a:t>
            </a:r>
          </a:p>
          <a:p>
            <a:r>
              <a:rPr lang="en-US" smtClean="0"/>
              <a:t>Total                 100.00          100.00            100.00   14.63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2016-11-02T01:35:54Z</dcterms:created>
  <dcterms:modified xsi:type="dcterms:W3CDTF">2016-11-02T01:36:04Z</dcterms:modified>
</cp:coreProperties>
</file>