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4981-8AF1-43AF-8623-C5979737C18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139F-D3E5-4AD9-BBC3-9C84C6425A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View009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198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199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2016/11/02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201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0.79856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101.54 sec</a:t>
            </a:r>
          </a:p>
          <a:p>
            <a:r>
              <a:rPr lang="en-US" smtClean="0"/>
              <a:t>Live Time    : 85.97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3208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0.1744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3.82    0.20   17.87  C           3.82    0.00    1.3419</a:t>
            </a:r>
          </a:p>
          <a:p>
            <a:r>
              <a:rPr lang="en-US" smtClean="0"/>
              <a:t> O                     45.23                                                    </a:t>
            </a:r>
          </a:p>
          <a:p>
            <a:r>
              <a:rPr lang="pl-PL" smtClean="0"/>
              <a:t>Na K           1.041    0.41    0.24    0.50  Na2O        0.55    0.15    0.6939</a:t>
            </a:r>
          </a:p>
          <a:p>
            <a:r>
              <a:rPr lang="nn-NO" smtClean="0"/>
              <a:t>Mg K           1.253    1.78    0.24    4.13  MgO         2.96    0.62    2.9137</a:t>
            </a:r>
          </a:p>
          <a:p>
            <a:r>
              <a:rPr lang="en-US" smtClean="0"/>
              <a:t>Al K           1.486    9.07    0.28    9.45  Al2O3      17.13    2.85   16.5627</a:t>
            </a:r>
          </a:p>
          <a:p>
            <a:r>
              <a:rPr lang="it-IT" smtClean="0"/>
              <a:t>Si K           1.739   28.94    0.36   57.96  SiO2       61.92    8.75   55.6183</a:t>
            </a:r>
          </a:p>
          <a:p>
            <a:r>
              <a:rPr lang="en-US" smtClean="0"/>
              <a:t>Cl K           2.621    0.25    0.21    0.40  Cl          0.25    0.00    0.5363</a:t>
            </a:r>
          </a:p>
          <a:p>
            <a:r>
              <a:rPr lang="pl-PL" smtClean="0"/>
              <a:t> K K           3.312    4.30    0.35    3.09  K2O         5.18    0.93    9.6344</a:t>
            </a:r>
          </a:p>
          <a:p>
            <a:r>
              <a:rPr lang="nn-NO" smtClean="0"/>
              <a:t>Ca K           3.690    0.74    0.49    1.04  CaO         1.04    0.16    1.7420</a:t>
            </a:r>
          </a:p>
          <a:p>
            <a:r>
              <a:rPr lang="sv-SE" smtClean="0"/>
              <a:t>Ti K           4.508    0.35    0.76    0.41  TiO2        0.58    0.06    0.7051</a:t>
            </a:r>
          </a:p>
          <a:p>
            <a:r>
              <a:rPr lang="en-US" smtClean="0"/>
              <a:t>Fe K           6.398    5.11    1.29    5.14  FeO         6.57    0.78   10.2518</a:t>
            </a:r>
          </a:p>
          <a:p>
            <a:r>
              <a:rPr lang="en-US" smtClean="0"/>
              <a:t>Total                 100.00          100.00            100.00   14.30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2016-11-02T01:49:14Z</dcterms:created>
  <dcterms:modified xsi:type="dcterms:W3CDTF">2016-11-02T01:49:23Z</dcterms:modified>
</cp:coreProperties>
</file>