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25FE-46A7-4E7F-9D72-18AA9878415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16388-D195-41D4-AB07-71A30E1F86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77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77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2016/11/03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77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0.80085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104.96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4 %</a:t>
            </a:r>
          </a:p>
          <a:p>
            <a:r>
              <a:rPr lang="en-US" smtClean="0"/>
              <a:t>Counting Rate: 938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9562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0.1812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2.51    0.06   11.91  C           2.51    0.00    0.9945</a:t>
            </a:r>
          </a:p>
          <a:p>
            <a:r>
              <a:rPr lang="en-US" smtClean="0"/>
              <a:t> O                     35.62                                                    </a:t>
            </a:r>
          </a:p>
          <a:p>
            <a:r>
              <a:rPr lang="pl-PL" smtClean="0"/>
              <a:t>Na K           1.041    0.34    0.12    0.43  Na2O        0.46    0.16    0.3835</a:t>
            </a:r>
          </a:p>
          <a:p>
            <a:r>
              <a:rPr lang="nn-NO" smtClean="0"/>
              <a:t>Mg K           1.253    6.51    0.12   15.23  MgO        10.79    2.89    7.3284</a:t>
            </a:r>
          </a:p>
          <a:p>
            <a:r>
              <a:rPr lang="en-US" smtClean="0"/>
              <a:t>Al K           1.486    5.64    0.14    5.95  Al2O3      10.66    2.25    7.1128</a:t>
            </a:r>
          </a:p>
          <a:p>
            <a:r>
              <a:rPr lang="it-IT" smtClean="0"/>
              <a:t>Si K           1.739   11.43    0.17   23.14  SiO2       24.44    4.39   16.5858</a:t>
            </a:r>
          </a:p>
          <a:p>
            <a:r>
              <a:rPr lang="en-US" smtClean="0"/>
              <a:t> S K           2.307    0.52    0.18    0.93  SO3         1.31    0.18    0.9148</a:t>
            </a:r>
          </a:p>
          <a:p>
            <a:r>
              <a:rPr lang="en-US" smtClean="0"/>
              <a:t>Cl K           2.621    0.93    0.08    1.50  Cl          0.93    0.00    1.7170</a:t>
            </a:r>
          </a:p>
          <a:p>
            <a:r>
              <a:rPr lang="pl-PL" smtClean="0"/>
              <a:t> K K           3.312    0.16    0.14    0.11  K2O         0.19    0.04    0.3032</a:t>
            </a:r>
          </a:p>
          <a:p>
            <a:r>
              <a:rPr lang="nn-NO" smtClean="0"/>
              <a:t>Ca K           3.690    8.22    0.20   11.67  CaO        11.50    2.21   16.8633</a:t>
            </a:r>
          </a:p>
          <a:p>
            <a:r>
              <a:rPr lang="sv-SE" smtClean="0"/>
              <a:t>Ti K           4.508    2.66    0.31    3.16  TiO2        4.43    0.60    4.5714</a:t>
            </a:r>
          </a:p>
          <a:p>
            <a:r>
              <a:rPr lang="pl-PL" smtClean="0"/>
              <a:t>Mn K           5.894    2.29    0.47    2.37  MnO         2.96    0.45    3.8275</a:t>
            </a:r>
          </a:p>
          <a:p>
            <a:r>
              <a:rPr lang="en-US" smtClean="0"/>
              <a:t>Fe K           6.398   23.16    0.52   23.60  FeO        29.80    4.47   39.3977</a:t>
            </a:r>
          </a:p>
          <a:p>
            <a:r>
              <a:rPr lang="en-US" smtClean="0"/>
              <a:t>Total                 100.00          100.00            100.00   17.64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2016-11-03T04:59:32Z</dcterms:created>
  <dcterms:modified xsi:type="dcterms:W3CDTF">2016-11-03T04:59:54Z</dcterms:modified>
</cp:coreProperties>
</file>