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8B47-7AE3-403B-AFB4-380D1C64A9CC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CB0C6-4AE0-4E91-AB60-B2650FCCB8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86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87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1,800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2016/11/03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87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0.80087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108.57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7 %</a:t>
            </a:r>
          </a:p>
          <a:p>
            <a:r>
              <a:rPr lang="en-US" smtClean="0"/>
              <a:t>Counting Rate: 1566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0.2030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6.65    0.18   26.79  C           6.65    0.00    2.7287</a:t>
            </a:r>
          </a:p>
          <a:p>
            <a:r>
              <a:rPr lang="en-US" smtClean="0"/>
              <a:t> O                     37.06                                                    </a:t>
            </a:r>
          </a:p>
          <a:p>
            <a:r>
              <a:rPr lang="pl-PL" smtClean="0"/>
              <a:t>Na K           1.041    0.87    0.32    0.91  Na2O        1.17    0.39    1.1569</a:t>
            </a:r>
          </a:p>
          <a:p>
            <a:r>
              <a:rPr lang="nn-NO" smtClean="0"/>
              <a:t>Mg K           1.253    7.87    0.32   15.66  MgO        13.04    3.35   10.4631</a:t>
            </a:r>
          </a:p>
          <a:p>
            <a:r>
              <a:rPr lang="en-US" smtClean="0"/>
              <a:t>Al K           1.486    5.37    0.38    4.82  Al2O3      10.15    2.06    7.7970</a:t>
            </a:r>
          </a:p>
          <a:p>
            <a:r>
              <a:rPr lang="it-IT" smtClean="0"/>
              <a:t>Si K           1.739   16.65    0.45   28.69  SiO2       35.62    6.14   27.6964</a:t>
            </a:r>
          </a:p>
          <a:p>
            <a:r>
              <a:rPr lang="nn-NO" smtClean="0"/>
              <a:t>Ca K           3.690    2.76    0.54    3.33  CaO         3.86    0.71    6.3487</a:t>
            </a:r>
          </a:p>
          <a:p>
            <a:r>
              <a:rPr lang="sv-SE" smtClean="0"/>
              <a:t>Ti K           4.508    0.54    0.84    0.55  TiO2        0.90    0.12    1.0580</a:t>
            </a:r>
          </a:p>
          <a:p>
            <a:r>
              <a:rPr lang="en-US" smtClean="0"/>
              <a:t>Fe K           6.398   22.23    1.44   19.26  FeO        28.60    4.12   42.7511</a:t>
            </a:r>
          </a:p>
          <a:p>
            <a:r>
              <a:rPr lang="en-US" smtClean="0"/>
              <a:t>Total                 100.00          100.00            100.00   16.90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2016-11-03T06:04:08Z</dcterms:created>
  <dcterms:modified xsi:type="dcterms:W3CDTF">2016-11-03T06:04:42Z</dcterms:modified>
</cp:coreProperties>
</file>