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AB1-7725-4599-A528-CAFE38F42327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2625-1902-4A0B-8015-268A31983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AB1-7725-4599-A528-CAFE38F42327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2625-1902-4A0B-8015-268A31983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AB1-7725-4599-A528-CAFE38F42327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2625-1902-4A0B-8015-268A31983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AB1-7725-4599-A528-CAFE38F42327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2625-1902-4A0B-8015-268A31983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AB1-7725-4599-A528-CAFE38F42327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2625-1902-4A0B-8015-268A31983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AB1-7725-4599-A528-CAFE38F42327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2625-1902-4A0B-8015-268A31983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AB1-7725-4599-A528-CAFE38F42327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2625-1902-4A0B-8015-268A31983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AB1-7725-4599-A528-CAFE38F42327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2625-1902-4A0B-8015-268A31983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AB1-7725-4599-A528-CAFE38F42327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2625-1902-4A0B-8015-268A31983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AB1-7725-4599-A528-CAFE38F42327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2625-1902-4A0B-8015-268A31983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EAB1-7725-4599-A528-CAFE38F42327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2625-1902-4A0B-8015-268A31983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EAB1-7725-4599-A528-CAFE38F42327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12625-1902-4A0B-8015-268A31983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View004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359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360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270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2016/11/03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362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0.80026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115.62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13 %</a:t>
            </a:r>
          </a:p>
          <a:p>
            <a:r>
              <a:rPr lang="en-US" smtClean="0"/>
              <a:t>Counting Rate: 2824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0.2090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6.47    0.18   26.17  C           6.47    0.00    2.5481</a:t>
            </a:r>
          </a:p>
          <a:p>
            <a:r>
              <a:rPr lang="en-US" smtClean="0"/>
              <a:t> O                     38.51                                                    </a:t>
            </a:r>
          </a:p>
          <a:p>
            <a:r>
              <a:rPr lang="pl-PL" smtClean="0"/>
              <a:t>Na K           1.041    0.85    0.29    0.90  Na2O        1.15    0.37    1.2217</a:t>
            </a:r>
          </a:p>
          <a:p>
            <a:r>
              <a:rPr lang="nn-NO" smtClean="0"/>
              <a:t>Mg K           1.253    7.61    0.28   15.21  MgO        12.61    3.12   10.7129</a:t>
            </a:r>
          </a:p>
          <a:p>
            <a:r>
              <a:rPr lang="en-US" smtClean="0"/>
              <a:t>Al K           1.486    4.84    0.34    4.36  Al2O3       9.15    1.79    7.3815</a:t>
            </a:r>
          </a:p>
          <a:p>
            <a:r>
              <a:rPr lang="it-IT" smtClean="0"/>
              <a:t>Si K           1.739   19.97    0.41   34.56  SiO2       42.72    7.09   34.7087</a:t>
            </a:r>
          </a:p>
          <a:p>
            <a:r>
              <a:rPr lang="en-US" smtClean="0"/>
              <a:t> S K           2.307    0.06    0.46    0.09  SO3         0.15    0.02    0.1186</a:t>
            </a:r>
          </a:p>
          <a:p>
            <a:r>
              <a:rPr lang="en-US" smtClean="0"/>
              <a:t>Cl K           2.621    0.22    0.22    0.30  Cl          0.22    0.00    0.4588</a:t>
            </a:r>
          </a:p>
          <a:p>
            <a:r>
              <a:rPr lang="pl-PL" smtClean="0"/>
              <a:t> K K           3.312    2.56    0.37    1.59  K2O         3.08    0.65    5.5962</a:t>
            </a:r>
          </a:p>
          <a:p>
            <a:r>
              <a:rPr lang="nn-NO" smtClean="0"/>
              <a:t>Ca K           3.690    1.00    0.51    1.22  CaO         1.40    0.25    2.3136</a:t>
            </a:r>
          </a:p>
          <a:p>
            <a:r>
              <a:rPr lang="en-US" smtClean="0"/>
              <a:t>Fe K           6.398   17.91    1.35   15.59  FeO        23.04    3.20   34.9400</a:t>
            </a:r>
          </a:p>
          <a:p>
            <a:r>
              <a:rPr lang="en-US" smtClean="0"/>
              <a:t>Total                 100.00          100.00            100.00   16.49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2016-11-02T22:18:47Z</dcterms:created>
  <dcterms:modified xsi:type="dcterms:W3CDTF">2016-11-02T22:19:07Z</dcterms:modified>
</cp:coreProperties>
</file>