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91A-16B2-46F6-9108-B3B1BC1D93A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D82-0541-4D3D-BE8A-9813A6318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91A-16B2-46F6-9108-B3B1BC1D93A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D82-0541-4D3D-BE8A-9813A6318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91A-16B2-46F6-9108-B3B1BC1D93A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D82-0541-4D3D-BE8A-9813A6318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91A-16B2-46F6-9108-B3B1BC1D93A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D82-0541-4D3D-BE8A-9813A6318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91A-16B2-46F6-9108-B3B1BC1D93A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D82-0541-4D3D-BE8A-9813A6318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91A-16B2-46F6-9108-B3B1BC1D93A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D82-0541-4D3D-BE8A-9813A6318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91A-16B2-46F6-9108-B3B1BC1D93A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D82-0541-4D3D-BE8A-9813A6318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91A-16B2-46F6-9108-B3B1BC1D93A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D82-0541-4D3D-BE8A-9813A6318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91A-16B2-46F6-9108-B3B1BC1D93A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D82-0541-4D3D-BE8A-9813A6318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91A-16B2-46F6-9108-B3B1BC1D93A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D82-0541-4D3D-BE8A-9813A6318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91A-16B2-46F6-9108-B3B1BC1D93A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1D82-0541-4D3D-BE8A-9813A6318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EF91A-16B2-46F6-9108-B3B1BC1D93AE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D1D82-0541-4D3D-BE8A-9813A63181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View002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289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290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370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2016/11/03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292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0.79900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114.75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12 %</a:t>
            </a:r>
          </a:p>
          <a:p>
            <a:r>
              <a:rPr lang="en-US" smtClean="0"/>
              <a:t>Counting Rate: 2675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84830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0.2360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8.22    0.12   33.30  C           8.22    0.00    3.4919</a:t>
            </a:r>
          </a:p>
          <a:p>
            <a:r>
              <a:rPr lang="en-US" smtClean="0"/>
              <a:t> O                     27.21                                                    </a:t>
            </a:r>
          </a:p>
          <a:p>
            <a:r>
              <a:rPr lang="pl-PL" smtClean="0"/>
              <a:t>Na K           1.041    0.49    0.35    0.52  Na2O        0.66    0.30    0.4104</a:t>
            </a:r>
          </a:p>
          <a:p>
            <a:r>
              <a:rPr lang="nn-NO" smtClean="0"/>
              <a:t>Mg K           1.253    3.45    0.33    6.92  MgO         5.73    2.01    3.0382</a:t>
            </a:r>
          </a:p>
          <a:p>
            <a:r>
              <a:rPr lang="en-US" smtClean="0"/>
              <a:t>Al K           1.486    2.63    0.36    2.37  Al2O3       4.97    1.38    2.7674</a:t>
            </a:r>
          </a:p>
          <a:p>
            <a:r>
              <a:rPr lang="it-IT" smtClean="0"/>
              <a:t>Si K           1.739    6.64    0.40   11.51  SiO2       14.21    3.34    8.4374</a:t>
            </a:r>
          </a:p>
          <a:p>
            <a:r>
              <a:rPr lang="en-US" smtClean="0"/>
              <a:t> S K           2.307    0.02    0.40    0.03  SO3         0.05    0.01    0.0305</a:t>
            </a:r>
          </a:p>
          <a:p>
            <a:r>
              <a:rPr lang="en-US" smtClean="0"/>
              <a:t>Cl K           2.621    0.16    0.19    0.22  Cl          0.16    0.00    0.2743</a:t>
            </a:r>
          </a:p>
          <a:p>
            <a:r>
              <a:rPr lang="pl-PL" smtClean="0"/>
              <a:t> K K           3.312    0.29    0.32    0.18  K2O         0.35    0.11    0.5246</a:t>
            </a:r>
          </a:p>
          <a:p>
            <a:r>
              <a:rPr lang="nn-NO" smtClean="0"/>
              <a:t>Ca K           3.690    1.71    0.45    2.08  CaO         2.40    0.60    3.2497</a:t>
            </a:r>
          </a:p>
          <a:p>
            <a:r>
              <a:rPr lang="en-US" smtClean="0"/>
              <a:t>Fe K           6.398   49.17    1.19   42.86  FeO        63.26   12.43   77.7758</a:t>
            </a:r>
          </a:p>
          <a:p>
            <a:r>
              <a:rPr lang="en-US" smtClean="0"/>
              <a:t>Total                 100.00          100.00            100.00   20.16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2016-11-02T21:51:23Z</dcterms:created>
  <dcterms:modified xsi:type="dcterms:W3CDTF">2016-11-02T21:52:00Z</dcterms:modified>
</cp:coreProperties>
</file>