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D5B-FF70-42BB-96EA-982E832AB5D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A779-2FF4-470A-870F-24FA4E88B3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0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0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370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0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0.79772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113.48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11 %</a:t>
            </a:r>
          </a:p>
          <a:p>
            <a:r>
              <a:rPr lang="en-US" smtClean="0"/>
              <a:t>Counting Rate: 2445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0.2202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8.41    0.13   32.93  C           8.41    0.00    3.5200</a:t>
            </a:r>
          </a:p>
          <a:p>
            <a:r>
              <a:rPr lang="en-US" smtClean="0"/>
              <a:t> O                     32.61                                                    </a:t>
            </a:r>
          </a:p>
          <a:p>
            <a:r>
              <a:rPr lang="pl-PL" smtClean="0"/>
              <a:t>Na K           1.041    0.86    0.29    0.88  Na2O        1.16    0.44    0.9559</a:t>
            </a:r>
          </a:p>
          <a:p>
            <a:r>
              <a:rPr lang="nn-NO" smtClean="0"/>
              <a:t>Mg K           1.253    5.54    0.28   10.72  MgO         9.19    2.68    6.2549</a:t>
            </a:r>
          </a:p>
          <a:p>
            <a:r>
              <a:rPr lang="en-US" smtClean="0"/>
              <a:t>Al K           1.486    4.39    0.32    3.83  Al2O3       8.29    1.92    5.6582</a:t>
            </a:r>
          </a:p>
          <a:p>
            <a:r>
              <a:rPr lang="it-IT" smtClean="0"/>
              <a:t>Si K           1.739   12.56    0.38   21.04  SiO2       26.87    5.27   18.9464</a:t>
            </a:r>
          </a:p>
          <a:p>
            <a:r>
              <a:rPr lang="en-US" smtClean="0"/>
              <a:t> S K           2.307    0.10    0.40    0.15  SO3         0.25    0.04    0.1796</a:t>
            </a:r>
          </a:p>
          <a:p>
            <a:r>
              <a:rPr lang="en-US" smtClean="0"/>
              <a:t>Cl K           2.621    0.13    0.19    0.17  Cl          0.13    0.00    0.2441</a:t>
            </a:r>
          </a:p>
          <a:p>
            <a:r>
              <a:rPr lang="pl-PL" smtClean="0"/>
              <a:t> K K           3.312    0.37    0.32    0.22  K2O         0.45    0.11    0.7511</a:t>
            </a:r>
          </a:p>
          <a:p>
            <a:r>
              <a:rPr lang="nn-NO" smtClean="0"/>
              <a:t>Ca K           3.690    1.62    0.44    1.91  CaO         2.27    0.48    3.4852</a:t>
            </a:r>
          </a:p>
          <a:p>
            <a:r>
              <a:rPr lang="en-US" smtClean="0"/>
              <a:t>Fe K           6.398   33.42    1.17   28.15  FeO        42.99    7.05   60.0045</a:t>
            </a:r>
          </a:p>
          <a:p>
            <a:r>
              <a:rPr lang="en-US" smtClean="0"/>
              <a:t>Total                 100.00          100.00            100.00   17.98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2016-11-02T21:56:13Z</dcterms:created>
  <dcterms:modified xsi:type="dcterms:W3CDTF">2016-11-02T21:56:31Z</dcterms:modified>
</cp:coreProperties>
</file>