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928D-D45D-48A8-BA71-B7144384DCE4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7D21-008D-4248-847F-8AACA1D35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928D-D45D-48A8-BA71-B7144384DCE4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7D21-008D-4248-847F-8AACA1D35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928D-D45D-48A8-BA71-B7144384DCE4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7D21-008D-4248-847F-8AACA1D35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928D-D45D-48A8-BA71-B7144384DCE4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7D21-008D-4248-847F-8AACA1D35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928D-D45D-48A8-BA71-B7144384DCE4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7D21-008D-4248-847F-8AACA1D35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928D-D45D-48A8-BA71-B7144384DCE4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7D21-008D-4248-847F-8AACA1D35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928D-D45D-48A8-BA71-B7144384DCE4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7D21-008D-4248-847F-8AACA1D35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928D-D45D-48A8-BA71-B7144384DCE4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7D21-008D-4248-847F-8AACA1D35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928D-D45D-48A8-BA71-B7144384DCE4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7D21-008D-4248-847F-8AACA1D35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928D-D45D-48A8-BA71-B7144384DCE4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7D21-008D-4248-847F-8AACA1D35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928D-D45D-48A8-BA71-B7144384DCE4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7D21-008D-4248-847F-8AACA1D35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4928D-D45D-48A8-BA71-B7144384DCE4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D7D21-008D-4248-847F-8AACA1D354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View002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313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314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370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2016/11/03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316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0.79734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114.52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12 %</a:t>
            </a:r>
          </a:p>
          <a:p>
            <a:r>
              <a:rPr lang="en-US" smtClean="0"/>
              <a:t>Counting Rate: 2615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57130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0.2138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4.62    0.15   20.29  C           4.62    0.00    1.8307</a:t>
            </a:r>
          </a:p>
          <a:p>
            <a:r>
              <a:rPr lang="en-US" smtClean="0"/>
              <a:t> O                     34.95                                                    </a:t>
            </a:r>
          </a:p>
          <a:p>
            <a:r>
              <a:rPr lang="pl-PL" smtClean="0"/>
              <a:t>Na K           1.041    0.95    0.30    1.09  Na2O        1.28    0.45    1.0949</a:t>
            </a:r>
          </a:p>
          <a:p>
            <a:r>
              <a:rPr lang="nn-NO" smtClean="0"/>
              <a:t>Mg K           1.253    7.15    0.29   15.50  MgO        11.85    3.23    8.3129</a:t>
            </a:r>
          </a:p>
          <a:p>
            <a:r>
              <a:rPr lang="en-US" smtClean="0"/>
              <a:t>Al K           1.486    5.07    0.34    4.95  Al2O3       9.58    2.06    6.5970</a:t>
            </a:r>
          </a:p>
          <a:p>
            <a:r>
              <a:rPr lang="it-IT" smtClean="0"/>
              <a:t>Si K           1.739   13.87    0.39   26.04  SiO2       29.67    5.42   21.0048</a:t>
            </a:r>
          </a:p>
          <a:p>
            <a:r>
              <a:rPr lang="en-US" smtClean="0"/>
              <a:t> S K                                                                            </a:t>
            </a:r>
          </a:p>
          <a:p>
            <a:r>
              <a:rPr lang="en-US" smtClean="0"/>
              <a:t>Cl K           2.621    0.31    0.20    0.46  Cl          0.31    0.00    0.5939</a:t>
            </a:r>
          </a:p>
          <a:p>
            <a:r>
              <a:rPr lang="pl-PL" smtClean="0"/>
              <a:t> K K           3.312    0.39    0.33    0.26  K2O         0.47    0.11    0.7948</a:t>
            </a:r>
          </a:p>
          <a:p>
            <a:r>
              <a:rPr lang="nn-NO" smtClean="0"/>
              <a:t>Ca K           3.690    1.47    0.46    1.93  CaO         2.06    0.40    3.1718</a:t>
            </a:r>
          </a:p>
          <a:p>
            <a:r>
              <a:rPr lang="en-US" smtClean="0"/>
              <a:t>Fe K           6.398   31.21    1.21   29.47  FeO        40.16    6.14   56.5992</a:t>
            </a:r>
          </a:p>
          <a:p>
            <a:r>
              <a:rPr lang="en-US" smtClean="0"/>
              <a:t>Total                 100.00          100.00            100.00   17.83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2016-11-02T22:00:04Z</dcterms:created>
  <dcterms:modified xsi:type="dcterms:W3CDTF">2016-11-02T22:00:48Z</dcterms:modified>
</cp:coreProperties>
</file>