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A57A-93C1-4F1F-BEEE-12D41CF8684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B89F7-773C-40BE-808F-D6CA09E22F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A57A-93C1-4F1F-BEEE-12D41CF8684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B89F7-773C-40BE-808F-D6CA09E22F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A57A-93C1-4F1F-BEEE-12D41CF8684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B89F7-773C-40BE-808F-D6CA09E22F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A57A-93C1-4F1F-BEEE-12D41CF8684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B89F7-773C-40BE-808F-D6CA09E22F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A57A-93C1-4F1F-BEEE-12D41CF8684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B89F7-773C-40BE-808F-D6CA09E22F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A57A-93C1-4F1F-BEEE-12D41CF8684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B89F7-773C-40BE-808F-D6CA09E22F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A57A-93C1-4F1F-BEEE-12D41CF8684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B89F7-773C-40BE-808F-D6CA09E22F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A57A-93C1-4F1F-BEEE-12D41CF8684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B89F7-773C-40BE-808F-D6CA09E22F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A57A-93C1-4F1F-BEEE-12D41CF8684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B89F7-773C-40BE-808F-D6CA09E22F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A57A-93C1-4F1F-BEEE-12D41CF8684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B89F7-773C-40BE-808F-D6CA09E22F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A57A-93C1-4F1F-BEEE-12D41CF8684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B89F7-773C-40BE-808F-D6CA09E22F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FA57A-93C1-4F1F-BEEE-12D41CF8684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B89F7-773C-40BE-808F-D6CA09E22F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View000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1219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1220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1,000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2016/11/03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1222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0.80173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117.68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14 %</a:t>
            </a:r>
          </a:p>
          <a:p>
            <a:r>
              <a:rPr lang="en-US" smtClean="0"/>
              <a:t>Counting Rate: 3137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729430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0.2040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 5.24    0.21   21.18  C           5.24    0.00    2.0492</a:t>
            </a:r>
          </a:p>
          <a:p>
            <a:r>
              <a:rPr lang="en-US" smtClean="0"/>
              <a:t> O                     40.85                                                    </a:t>
            </a:r>
          </a:p>
          <a:p>
            <a:r>
              <a:rPr lang="pl-PL" smtClean="0"/>
              <a:t>Na K           1.041    1.76    0.29    1.86  Na2O        2.38    0.72    2.9085</a:t>
            </a:r>
          </a:p>
          <a:p>
            <a:r>
              <a:rPr lang="nn-NO" smtClean="0"/>
              <a:t>Mg K           1.253   11.91    0.30   23.76  MgO        19.74    4.60   18.7696</a:t>
            </a:r>
          </a:p>
          <a:p>
            <a:r>
              <a:rPr lang="en-US" smtClean="0"/>
              <a:t>Al K           1.486    5.73    0.39    5.15  Al2O3      10.82    1.99    9.2039</a:t>
            </a:r>
          </a:p>
          <a:p>
            <a:r>
              <a:rPr lang="it-IT" smtClean="0"/>
              <a:t>Si K           1.739   20.31    0.46   35.08  SiO2       43.44    6.80   36.9809</a:t>
            </a:r>
          </a:p>
          <a:p>
            <a:r>
              <a:rPr lang="en-US" smtClean="0"/>
              <a:t>Cl K           2.621    0.22    0.24    0.30  Cl          0.22    0.00    0.4696</a:t>
            </a:r>
          </a:p>
          <a:p>
            <a:r>
              <a:rPr lang="pl-PL" smtClean="0"/>
              <a:t> K K           3.312    0.22    0.41    0.14  K2O         0.26    0.05    0.5052</a:t>
            </a:r>
          </a:p>
          <a:p>
            <a:r>
              <a:rPr lang="nn-NO" smtClean="0"/>
              <a:t>Ca K           3.690    1.66    0.57    2.01  CaO         2.32    0.39    4.0772</a:t>
            </a:r>
          </a:p>
          <a:p>
            <a:r>
              <a:rPr lang="en-US" smtClean="0"/>
              <a:t>Fe K           6.398   12.11    1.50   10.52  FeO        15.58    2.04   25.0359</a:t>
            </a:r>
          </a:p>
          <a:p>
            <a:r>
              <a:rPr lang="en-US" smtClean="0"/>
              <a:t>Total                 100.00          100.00            100.00   16.59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202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2016-11-02T21:24:05Z</dcterms:created>
  <dcterms:modified xsi:type="dcterms:W3CDTF">2016-11-02T21:25:21Z</dcterms:modified>
</cp:coreProperties>
</file>