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3372" y="-6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6755-2075-479C-8361-442D9DBD2EA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15AD-0123-43DA-9AC5-ED52B4B7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26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26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950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26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0.80013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107.89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7 %</a:t>
            </a:r>
          </a:p>
          <a:p>
            <a:r>
              <a:rPr lang="en-US" smtClean="0"/>
              <a:t>Counting Rate: 1571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30469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/>
              <a:t>ZAF Method </a:t>
            </a:r>
            <a:r>
              <a:rPr lang="en-US" sz="1200" dirty="0" err="1" smtClean="0"/>
              <a:t>Standardless</a:t>
            </a:r>
            <a:r>
              <a:rPr lang="en-US" sz="1200" dirty="0" smtClean="0"/>
              <a:t> Quantitative Analysis(Oxide)</a:t>
            </a:r>
          </a:p>
          <a:p>
            <a:r>
              <a:rPr lang="en-US" sz="1200" dirty="0" smtClean="0"/>
              <a:t>Fitting Coefficient : 0.2249</a:t>
            </a:r>
          </a:p>
          <a:p>
            <a:r>
              <a:rPr lang="en-US" sz="1200" dirty="0" smtClean="0"/>
              <a:t>Total Oxide : 24.0 </a:t>
            </a:r>
          </a:p>
          <a:p>
            <a:r>
              <a:rPr lang="en-US" sz="1200" dirty="0" smtClean="0"/>
              <a:t>Element        (</a:t>
            </a:r>
            <a:r>
              <a:rPr lang="en-US" sz="1200" dirty="0" err="1" smtClean="0"/>
              <a:t>keV</a:t>
            </a:r>
            <a:r>
              <a:rPr lang="en-US" sz="1200" dirty="0" smtClean="0"/>
              <a:t>)   Mass%  Error%    Mol%  Compound   Mass%  </a:t>
            </a:r>
            <a:r>
              <a:rPr lang="en-US" sz="1200" dirty="0" err="1" smtClean="0"/>
              <a:t>Cation</a:t>
            </a:r>
            <a:r>
              <a:rPr lang="en-US" sz="1200" dirty="0" smtClean="0"/>
              <a:t>         K</a:t>
            </a:r>
          </a:p>
          <a:p>
            <a:r>
              <a:rPr lang="en-US" sz="1200" dirty="0" smtClean="0"/>
              <a:t> C K           0.277   55.75    0.07   86.78  C          55.75    0.00   44.4822</a:t>
            </a:r>
          </a:p>
          <a:p>
            <a:r>
              <a:rPr lang="en-US" sz="1200" dirty="0" smtClean="0"/>
              <a:t> O                     20.16                                                    </a:t>
            </a:r>
          </a:p>
          <a:p>
            <a:r>
              <a:rPr lang="pl-PL" sz="1200" dirty="0" smtClean="0"/>
              <a:t>Na K           1.041    0.68    0.16    0.28  Na2O        0.91    0.56    1.3860</a:t>
            </a:r>
          </a:p>
          <a:p>
            <a:r>
              <a:rPr lang="nn-NO" sz="1200" dirty="0" smtClean="0"/>
              <a:t>Mg K           1.253    1.80    0.16    1.38  MgO         2.98    1.41    3.4715</a:t>
            </a:r>
          </a:p>
          <a:p>
            <a:r>
              <a:rPr lang="en-US" sz="1200" dirty="0" smtClean="0"/>
              <a:t>Al K           1.486    3.41    0.20    1.18  Al2O3       6.45    2.41    7.2326</a:t>
            </a:r>
          </a:p>
          <a:p>
            <a:r>
              <a:rPr lang="it-IT" sz="1200" dirty="0" smtClean="0"/>
              <a:t>Si K           1.739   11.05    0.24    7.36  SiO2       23.65    7.49   25.6432</a:t>
            </a:r>
          </a:p>
          <a:p>
            <a:r>
              <a:rPr lang="en-US" sz="1200" dirty="0" smtClean="0"/>
              <a:t> S K           2.307    0.66    0.28    0.38  SO3         1.64    0.39    1.6551</a:t>
            </a:r>
          </a:p>
          <a:p>
            <a:r>
              <a:rPr lang="en-US" sz="1200" dirty="0" err="1" smtClean="0"/>
              <a:t>Cl</a:t>
            </a:r>
            <a:r>
              <a:rPr lang="en-US" sz="1200" dirty="0" smtClean="0"/>
              <a:t> K           2.621    0.26    0.14    0.14  </a:t>
            </a:r>
            <a:r>
              <a:rPr lang="en-US" sz="1200" dirty="0" err="1" smtClean="0"/>
              <a:t>Cl</a:t>
            </a:r>
            <a:r>
              <a:rPr lang="en-US" sz="1200" dirty="0" smtClean="0"/>
              <a:t>          0.26    0.00    0.6772</a:t>
            </a:r>
          </a:p>
          <a:p>
            <a:r>
              <a:rPr lang="nn-NO" sz="1200" dirty="0" smtClean="0"/>
              <a:t>Ca K           3.690    3.11    0.34    1.45  CaO         4.35    1.48    8.5297</a:t>
            </a:r>
          </a:p>
          <a:p>
            <a:r>
              <a:rPr lang="en-US" sz="1200" dirty="0" smtClean="0"/>
              <a:t>Fe K           6.398    3.12    0.94    1.04  </a:t>
            </a:r>
            <a:r>
              <a:rPr lang="en-US" sz="1200" dirty="0" err="1" smtClean="0"/>
              <a:t>FeO</a:t>
            </a:r>
            <a:r>
              <a:rPr lang="en-US" sz="1200" dirty="0" smtClean="0"/>
              <a:t>         4.01    1.06    6.9224</a:t>
            </a:r>
          </a:p>
          <a:p>
            <a:r>
              <a:rPr lang="en-US" sz="1200" dirty="0" smtClean="0"/>
              <a:t>Total                 100.00          100.00            100.00   14.80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scientist-jk</cp:lastModifiedBy>
  <cp:revision>2</cp:revision>
  <dcterms:created xsi:type="dcterms:W3CDTF">2016-11-05T01:55:17Z</dcterms:created>
  <dcterms:modified xsi:type="dcterms:W3CDTF">2016-11-04T23:38:52Z</dcterms:modified>
</cp:coreProperties>
</file>