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CAB0-BA6C-4C4B-8EE0-DE7E12473F38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FDE8-C95A-4507-A17E-871A4D1FED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CAB0-BA6C-4C4B-8EE0-DE7E12473F38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FDE8-C95A-4507-A17E-871A4D1FED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CAB0-BA6C-4C4B-8EE0-DE7E12473F38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FDE8-C95A-4507-A17E-871A4D1FED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CAB0-BA6C-4C4B-8EE0-DE7E12473F38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FDE8-C95A-4507-A17E-871A4D1FED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CAB0-BA6C-4C4B-8EE0-DE7E12473F38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FDE8-C95A-4507-A17E-871A4D1FED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CAB0-BA6C-4C4B-8EE0-DE7E12473F38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FDE8-C95A-4507-A17E-871A4D1FED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CAB0-BA6C-4C4B-8EE0-DE7E12473F38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FDE8-C95A-4507-A17E-871A4D1FED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CAB0-BA6C-4C4B-8EE0-DE7E12473F38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FDE8-C95A-4507-A17E-871A4D1FED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CAB0-BA6C-4C4B-8EE0-DE7E12473F38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FDE8-C95A-4507-A17E-871A4D1FED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CAB0-BA6C-4C4B-8EE0-DE7E12473F38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FDE8-C95A-4507-A17E-871A4D1FED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CAB0-BA6C-4C4B-8EE0-DE7E12473F38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FDE8-C95A-4507-A17E-871A4D1FED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5CAB0-BA6C-4C4B-8EE0-DE7E12473F38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CFDE8-C95A-4507-A17E-871A4D1FED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View007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2297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2298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3,000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2016/11/05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2300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0.80068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116.06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13 %</a:t>
            </a:r>
          </a:p>
          <a:p>
            <a:r>
              <a:rPr lang="en-US" smtClean="0"/>
              <a:t>Counting Rate: 2897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67403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0.1490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22.53    0.07   60.58  C          22.53    0.00   11.2638</a:t>
            </a:r>
          </a:p>
          <a:p>
            <a:r>
              <a:rPr lang="en-US" smtClean="0"/>
              <a:t> O                     34.52                                                    </a:t>
            </a:r>
          </a:p>
          <a:p>
            <a:r>
              <a:rPr lang="pl-PL" smtClean="0"/>
              <a:t>Na K           1.041    1.66    0.12    1.17  Na2O        2.24    0.80    2.9475</a:t>
            </a:r>
          </a:p>
          <a:p>
            <a:r>
              <a:rPr lang="nn-NO" smtClean="0"/>
              <a:t>Mg K           1.253    2.44    0.12    3.23  MgO         4.04    1.11    4.0956</a:t>
            </a:r>
          </a:p>
          <a:p>
            <a:r>
              <a:rPr lang="en-US" smtClean="0"/>
              <a:t>Al K           1.486    6.96    0.14    4.17  Al2O3      13.16    2.87   13.0428</a:t>
            </a:r>
          </a:p>
          <a:p>
            <a:r>
              <a:rPr lang="it-IT" smtClean="0"/>
              <a:t>Si K           1.739   18.66    0.18   21.46  SiO2       39.92    7.39   37.6884</a:t>
            </a:r>
          </a:p>
          <a:p>
            <a:r>
              <a:rPr lang="nn-NO" smtClean="0"/>
              <a:t>Ca K           3.690    7.37    0.23    5.94  CaO        10.32    2.05   18.7146</a:t>
            </a:r>
          </a:p>
          <a:p>
            <a:r>
              <a:rPr lang="sv-SE" smtClean="0"/>
              <a:t>Ti K           4.508    0.70    0.37    0.47  TiO2        1.17    0.16    1.4719</a:t>
            </a:r>
          </a:p>
          <a:p>
            <a:r>
              <a:rPr lang="en-US" smtClean="0"/>
              <a:t>Fe K           6.398    5.15    0.63    2.98  FeO         6.63    1.03   10.7755</a:t>
            </a:r>
          </a:p>
          <a:p>
            <a:r>
              <a:rPr lang="en-US" smtClean="0"/>
              <a:t>Total                 100.00          100.00            100.00   15.41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2016-11-05T02:15:29Z</dcterms:created>
  <dcterms:modified xsi:type="dcterms:W3CDTF">2016-11-05T02:16:09Z</dcterms:modified>
</cp:coreProperties>
</file>