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3372" y="-6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365B-D8E7-4F7E-B987-A3FAC24E2866}" type="datetimeFigureOut">
              <a:rPr lang="en-US" smtClean="0"/>
              <a:pPr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E57D3-B2F0-4031-B715-657009F2B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365B-D8E7-4F7E-B987-A3FAC24E2866}" type="datetimeFigureOut">
              <a:rPr lang="en-US" smtClean="0"/>
              <a:pPr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E57D3-B2F0-4031-B715-657009F2B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365B-D8E7-4F7E-B987-A3FAC24E2866}" type="datetimeFigureOut">
              <a:rPr lang="en-US" smtClean="0"/>
              <a:pPr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E57D3-B2F0-4031-B715-657009F2B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365B-D8E7-4F7E-B987-A3FAC24E2866}" type="datetimeFigureOut">
              <a:rPr lang="en-US" smtClean="0"/>
              <a:pPr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E57D3-B2F0-4031-B715-657009F2B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365B-D8E7-4F7E-B987-A3FAC24E2866}" type="datetimeFigureOut">
              <a:rPr lang="en-US" smtClean="0"/>
              <a:pPr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E57D3-B2F0-4031-B715-657009F2B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365B-D8E7-4F7E-B987-A3FAC24E2866}" type="datetimeFigureOut">
              <a:rPr lang="en-US" smtClean="0"/>
              <a:pPr/>
              <a:t>11/5/2016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E57D3-B2F0-4031-B715-657009F2B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365B-D8E7-4F7E-B987-A3FAC24E2866}" type="datetimeFigureOut">
              <a:rPr lang="en-US" smtClean="0"/>
              <a:pPr/>
              <a:t>11/5/2016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E57D3-B2F0-4031-B715-657009F2B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365B-D8E7-4F7E-B987-A3FAC24E2866}" type="datetimeFigureOut">
              <a:rPr lang="en-US" smtClean="0"/>
              <a:pPr/>
              <a:t>11/5/2016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E57D3-B2F0-4031-B715-657009F2B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365B-D8E7-4F7E-B987-A3FAC24E2866}" type="datetimeFigureOut">
              <a:rPr lang="en-US" smtClean="0"/>
              <a:pPr/>
              <a:t>11/5/2016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E57D3-B2F0-4031-B715-657009F2B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365B-D8E7-4F7E-B987-A3FAC24E2866}" type="datetimeFigureOut">
              <a:rPr lang="en-US" smtClean="0"/>
              <a:pPr/>
              <a:t>11/5/2016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E57D3-B2F0-4031-B715-657009F2B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C365B-D8E7-4F7E-B987-A3FAC24E2866}" type="datetimeFigureOut">
              <a:rPr lang="en-US" smtClean="0"/>
              <a:pPr/>
              <a:t>11/5/2016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E57D3-B2F0-4031-B715-657009F2B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C365B-D8E7-4F7E-B987-A3FAC24E2866}" type="datetimeFigureOut">
              <a:rPr lang="en-US" smtClean="0"/>
              <a:pPr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E57D3-B2F0-4031-B715-657009F2BE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View002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1895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1896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800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2016/11/04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1898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0.80105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110.12 sec</a:t>
            </a:r>
          </a:p>
          <a:p>
            <a:r>
              <a:rPr lang="en-US" smtClean="0"/>
              <a:t>Live Time    : 100.00 sec</a:t>
            </a:r>
          </a:p>
          <a:p>
            <a:r>
              <a:rPr lang="en-US" smtClean="0"/>
              <a:t>Dead Time    : 9 %</a:t>
            </a:r>
          </a:p>
          <a:p>
            <a:r>
              <a:rPr lang="en-US" smtClean="0"/>
              <a:t>Counting Rate: 1863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28623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z="1200" dirty="0" smtClean="0"/>
              <a:t>ZAF Method Standard Quantitative Analysis(Oxide)</a:t>
            </a:r>
          </a:p>
          <a:p>
            <a:r>
              <a:rPr lang="en-US" sz="1200" dirty="0" smtClean="0"/>
              <a:t>Fitting Coefficient : 0.2862</a:t>
            </a:r>
          </a:p>
          <a:p>
            <a:r>
              <a:rPr lang="en-US" sz="1200" dirty="0" smtClean="0"/>
              <a:t>Total Oxide : 24.0 </a:t>
            </a:r>
          </a:p>
          <a:p>
            <a:r>
              <a:rPr lang="en-US" sz="1200" dirty="0" smtClean="0"/>
              <a:t>Element        (</a:t>
            </a:r>
            <a:r>
              <a:rPr lang="en-US" sz="1200" dirty="0" err="1" smtClean="0"/>
              <a:t>keV</a:t>
            </a:r>
            <a:r>
              <a:rPr lang="en-US" sz="1200" dirty="0" smtClean="0"/>
              <a:t>)   Mass%  Error%    Mol%  Compound   Mass%  </a:t>
            </a:r>
            <a:r>
              <a:rPr lang="en-US" sz="1200" dirty="0" err="1" smtClean="0"/>
              <a:t>Cation</a:t>
            </a:r>
            <a:r>
              <a:rPr lang="en-US" sz="1200" dirty="0" smtClean="0"/>
              <a:t>         K</a:t>
            </a:r>
          </a:p>
          <a:p>
            <a:r>
              <a:rPr lang="en-US" sz="1200" dirty="0" smtClean="0"/>
              <a:t> O                     31.45                                                    </a:t>
            </a:r>
          </a:p>
          <a:p>
            <a:r>
              <a:rPr lang="pl-PL" sz="1200" dirty="0" smtClean="0"/>
              <a:t>Na K           1.041    1.19    0.24    2.24  Na2O        1.61    0.63    0.9936</a:t>
            </a:r>
          </a:p>
          <a:p>
            <a:r>
              <a:rPr lang="nn-NO" sz="1200" dirty="0" smtClean="0"/>
              <a:t>Mg K           1.253    3.20    0.21   11.41  MgO         5.31    1.61    2.5802</a:t>
            </a:r>
          </a:p>
          <a:p>
            <a:r>
              <a:rPr lang="en-US" sz="1200" dirty="0" smtClean="0"/>
              <a:t>Al K           1.486    5.18    0.23    8.31  Al2O3       9.79    2.34    4.3836</a:t>
            </a:r>
          </a:p>
          <a:p>
            <a:r>
              <a:rPr lang="it-IT" sz="1200" dirty="0" smtClean="0"/>
              <a:t>Si K           1.739   16.87    0.27   51.99  SiO2       36.09    7.33   14.5978</a:t>
            </a:r>
          </a:p>
          <a:p>
            <a:r>
              <a:rPr lang="pl-PL" sz="1200" dirty="0" smtClean="0"/>
              <a:t> K K           3.312    0.32    0.22    0.35  K2O         0.38    0.10    0.2980</a:t>
            </a:r>
          </a:p>
          <a:p>
            <a:r>
              <a:rPr lang="nn-NO" sz="1200" dirty="0" smtClean="0"/>
              <a:t>Ca K           3.690    6.33    0.30   13.67  CaO         8.85    1.93    6.2294</a:t>
            </a:r>
          </a:p>
          <a:p>
            <a:r>
              <a:rPr lang="sv-SE" sz="1200" dirty="0" smtClean="0"/>
              <a:t>Ti K           4.508    0.85    0.43    1.53  TiO2        1.41    0.22    0.7556</a:t>
            </a:r>
          </a:p>
          <a:p>
            <a:r>
              <a:rPr lang="en-US" sz="1200" dirty="0" smtClean="0"/>
              <a:t>Fe K           6.398    6.77    0.64   10.50  </a:t>
            </a:r>
            <a:r>
              <a:rPr lang="en-US" sz="1200" dirty="0" err="1" smtClean="0"/>
              <a:t>FeO</a:t>
            </a:r>
            <a:r>
              <a:rPr lang="en-US" sz="1200" dirty="0" smtClean="0"/>
              <a:t>         8.71    1.48    6.0096</a:t>
            </a:r>
          </a:p>
          <a:p>
            <a:r>
              <a:rPr lang="en-US" sz="1200" dirty="0" smtClean="0"/>
              <a:t>Total                  72.16          100.00             72.16   15.64</a:t>
            </a:r>
          </a:p>
          <a:p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</Words>
  <Application>Microsoft Office PowerPoint</Application>
  <PresentationFormat>Custom</PresentationFormat>
  <Paragraphs>33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scientist-jk</cp:lastModifiedBy>
  <cp:revision>2</cp:revision>
  <dcterms:created xsi:type="dcterms:W3CDTF">2016-11-04T05:55:48Z</dcterms:created>
  <dcterms:modified xsi:type="dcterms:W3CDTF">2016-11-04T23:40:55Z</dcterms:modified>
</cp:coreProperties>
</file>