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7F7B-055A-4057-91D2-B44000DDBD62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A8433-C8AE-43C3-AB0C-4CAFAF15DF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View000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150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151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950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153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0.80442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111.29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10 %</a:t>
            </a:r>
          </a:p>
          <a:p>
            <a:r>
              <a:rPr lang="en-US" smtClean="0"/>
              <a:t>Counting Rate: 2103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7403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0.2016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15.44    0.09   47.59  C          15.44    0.00    7.7899</a:t>
            </a:r>
          </a:p>
          <a:p>
            <a:r>
              <a:rPr lang="en-US" smtClean="0"/>
              <a:t> O                     31.86                                                    </a:t>
            </a:r>
          </a:p>
          <a:p>
            <a:r>
              <a:rPr lang="pl-PL" smtClean="0"/>
              <a:t>Na K           1.041    1.08    0.21    0.87  Na2O        1.46    0.57    1.3477</a:t>
            </a:r>
          </a:p>
          <a:p>
            <a:r>
              <a:rPr lang="nn-NO" smtClean="0"/>
              <a:t>Mg K           1.253    2.58    0.21    3.94  MgO         4.29    1.28    3.1447</a:t>
            </a:r>
          </a:p>
          <a:p>
            <a:r>
              <a:rPr lang="en-US" smtClean="0"/>
              <a:t>Al K           1.486    3.54    0.25    2.43  Al2O3       6.70    1.58    4.8817</a:t>
            </a:r>
          </a:p>
          <a:p>
            <a:r>
              <a:rPr lang="it-IT" smtClean="0"/>
              <a:t>Si K           1.739   12.49    0.30   16.46  SiO2       26.71    5.36   19.4910</a:t>
            </a:r>
          </a:p>
          <a:p>
            <a:r>
              <a:rPr lang="pl-PL" smtClean="0"/>
              <a:t> K K           3.312    0.23    0.26    0.11  K2O         0.28    0.07    0.4492</a:t>
            </a:r>
          </a:p>
          <a:p>
            <a:r>
              <a:rPr lang="nn-NO" smtClean="0"/>
              <a:t>Ca K           3.690   26.36    0.38   24.35  CaO        36.88    7.93   52.5660</a:t>
            </a:r>
          </a:p>
          <a:p>
            <a:r>
              <a:rPr lang="en-US" smtClean="0"/>
              <a:t>Fe K           6.398    6.41    1.06    4.25  FeO         8.25    1.38   10.3298</a:t>
            </a:r>
          </a:p>
          <a:p>
            <a:r>
              <a:rPr lang="en-US" smtClean="0"/>
              <a:t>Total                 100.00          100.00            100.00   18.17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2016-11-04T19:48:55Z</dcterms:created>
  <dcterms:modified xsi:type="dcterms:W3CDTF">2016-11-04T19:50:23Z</dcterms:modified>
</cp:coreProperties>
</file>