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3CD8D-B99B-4194-96F6-6B3B7D6B26D7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48B92-A815-4767-B931-4BBF91A097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View001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174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175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1,200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177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0.79887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115.53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13 %</a:t>
            </a:r>
          </a:p>
          <a:p>
            <a:r>
              <a:rPr lang="en-US" smtClean="0"/>
              <a:t>Counting Rate: 2769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18630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 Quantitative Analysis(Oxide)</a:t>
            </a:r>
          </a:p>
          <a:p>
            <a:r>
              <a:rPr lang="en-US" smtClean="0"/>
              <a:t>Fitting Coefficient : 0.3023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O                     39.21                                                    </a:t>
            </a:r>
          </a:p>
          <a:p>
            <a:r>
              <a:rPr lang="pl-PL" smtClean="0"/>
              <a:t>Na K           1.041    0.81    0.37    1.15  Na2O        1.09    0.35    0.7294</a:t>
            </a:r>
          </a:p>
          <a:p>
            <a:r>
              <a:rPr lang="nn-NO" smtClean="0"/>
              <a:t>Mg K           1.253   11.97    0.32   32.25  MgO        19.85    4.82   10.2638</a:t>
            </a:r>
          </a:p>
          <a:p>
            <a:r>
              <a:rPr lang="en-US" smtClean="0"/>
              <a:t>Al K           1.486    3.88    0.40    4.71  Al2O3       7.34    1.41    3.0996</a:t>
            </a:r>
          </a:p>
          <a:p>
            <a:r>
              <a:rPr lang="it-IT" smtClean="0"/>
              <a:t>Si K           1.739   21.90    0.45   51.06  SiO2       46.84    7.64   18.5064</a:t>
            </a:r>
          </a:p>
          <a:p>
            <a:r>
              <a:rPr lang="pl-PL" smtClean="0"/>
              <a:t> K K           3.312    0.13    0.37    0.11  K2O         0.15    0.03    0.1157</a:t>
            </a:r>
          </a:p>
          <a:p>
            <a:r>
              <a:rPr lang="nn-NO" smtClean="0"/>
              <a:t>Ca K           3.690    2.83    0.49    4.62  CaO         3.96    0.69    2.7318</a:t>
            </a:r>
          </a:p>
          <a:p>
            <a:r>
              <a:rPr lang="en-US" smtClean="0"/>
              <a:t>Fe K           6.398    5.20    1.05    6.10  FeO         6.69    0.91    4.5689</a:t>
            </a:r>
          </a:p>
          <a:p>
            <a:r>
              <a:rPr lang="en-US" smtClean="0"/>
              <a:t>Total                  85.92          100.00             85.92   15.85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2016-11-04T20:01:08Z</dcterms:created>
  <dcterms:modified xsi:type="dcterms:W3CDTF">2016-11-04T20:01:23Z</dcterms:modified>
</cp:coreProperties>
</file>