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B806-B2F6-40FB-A85E-0AF46213E459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C348A-2A06-4740-A5ED-021391430E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21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21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140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21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0.79821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119.13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3392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0.2189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25.16    0.18   61.38  C          25.16    0.00   13.2312</a:t>
            </a:r>
          </a:p>
          <a:p>
            <a:r>
              <a:rPr lang="en-US" smtClean="0"/>
              <a:t> O                     32.92                                                    </a:t>
            </a:r>
          </a:p>
          <a:p>
            <a:r>
              <a:rPr lang="pl-PL" smtClean="0"/>
              <a:t>Na K           1.041    0.56    0.29    0.36  Na2O        0.76    0.28    1.0555</a:t>
            </a:r>
          </a:p>
          <a:p>
            <a:r>
              <a:rPr lang="nn-NO" smtClean="0"/>
              <a:t>Mg K           1.253    9.86    0.30   11.88  MgO        16.34    4.73   17.7551</a:t>
            </a:r>
          </a:p>
          <a:p>
            <a:r>
              <a:rPr lang="en-US" smtClean="0"/>
              <a:t>Al K           1.486    3.47    0.38    1.88  Al2O3       6.56    1.50    6.3645</a:t>
            </a:r>
          </a:p>
          <a:p>
            <a:r>
              <a:rPr lang="it-IT" smtClean="0"/>
              <a:t>Si K           1.739   17.14    0.46   17.88  SiO2       36.67    7.12   35.6681</a:t>
            </a:r>
          </a:p>
          <a:p>
            <a:r>
              <a:rPr lang="pl-PL" smtClean="0"/>
              <a:t> K K           3.312    0.01    0.43    0.00  K2O         0.01    0.00    0.0290</a:t>
            </a:r>
          </a:p>
          <a:p>
            <a:r>
              <a:rPr lang="nn-NO" smtClean="0"/>
              <a:t>Ca K           3.690    4.35    0.60    3.18  CaO         6.09    1.27   11.5633</a:t>
            </a:r>
          </a:p>
          <a:p>
            <a:r>
              <a:rPr lang="sv-SE" smtClean="0"/>
              <a:t>Ti K           4.508    0.03    0.95    0.02  TiO2        0.05    0.01    0.0716</a:t>
            </a:r>
          </a:p>
          <a:p>
            <a:r>
              <a:rPr lang="pl-PL" smtClean="0"/>
              <a:t>Mn K           5.894    0.00    1.45    0.00  MnO         0.01    0.00    0.0093</a:t>
            </a:r>
          </a:p>
          <a:p>
            <a:r>
              <a:rPr lang="en-US" smtClean="0"/>
              <a:t>Fe K           6.398    6.49    1.61    3.41  FeO         8.35    1.36   14.2524</a:t>
            </a:r>
          </a:p>
          <a:p>
            <a:r>
              <a:rPr lang="en-US" smtClean="0"/>
              <a:t>Total                 100.00          100.00            100.00   16.27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2016-11-04T21:46:20Z</dcterms:created>
  <dcterms:modified xsi:type="dcterms:W3CDTF">2016-11-04T21:46:51Z</dcterms:modified>
</cp:coreProperties>
</file>