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78180-E3A3-4B55-80BD-0CFCBD153D9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CDD1-318E-4C61-A2F5-10CB34B6B8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08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08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850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08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0.80086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116.11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13 %</a:t>
            </a:r>
          </a:p>
          <a:p>
            <a:r>
              <a:rPr lang="en-US" smtClean="0"/>
              <a:t>Counting Rate: 2843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 Quantitative Analysis(Oxide)</a:t>
            </a:r>
          </a:p>
          <a:p>
            <a:r>
              <a:rPr lang="en-US" smtClean="0"/>
              <a:t>Fitting Coefficient : 0.2943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O                     43.79                                                    </a:t>
            </a:r>
          </a:p>
          <a:p>
            <a:r>
              <a:rPr lang="pl-PL" smtClean="0"/>
              <a:t>Na K           1.041    0.26    0.39    0.33  Na2O        0.35    0.10    0.2310</a:t>
            </a:r>
          </a:p>
          <a:p>
            <a:r>
              <a:rPr lang="nn-NO" smtClean="0"/>
              <a:t>Mg K           1.253   13.96    0.35   33.20  MgO        23.15    5.04   11.9877</a:t>
            </a:r>
          </a:p>
          <a:p>
            <a:r>
              <a:rPr lang="en-US" smtClean="0"/>
              <a:t>Al K           1.486    4.04    0.43    4.32  Al2O3       7.63    1.31    3.2106</a:t>
            </a:r>
          </a:p>
          <a:p>
            <a:r>
              <a:rPr lang="it-IT" smtClean="0"/>
              <a:t>Si K           1.739   24.08    0.48   49.56  SiO2       51.51    7.52   20.3587</a:t>
            </a:r>
          </a:p>
          <a:p>
            <a:r>
              <a:rPr lang="nn-NO" smtClean="0"/>
              <a:t>Ca K           3.690    4.35    0.52    6.27  CaO         6.08    0.95    4.2067</a:t>
            </a:r>
          </a:p>
          <a:p>
            <a:r>
              <a:rPr lang="en-US" smtClean="0"/>
              <a:t>Fe K           6.398    6.11    1.12    6.32  FeO         7.86    0.96    5.3714</a:t>
            </a:r>
          </a:p>
          <a:p>
            <a:r>
              <a:rPr lang="en-US" smtClean="0"/>
              <a:t>Total                  96.58          100.00             96.58   15.88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2016-11-04T08:43:54Z</dcterms:created>
  <dcterms:modified xsi:type="dcterms:W3CDTF">2016-11-04T08:44:29Z</dcterms:modified>
</cp:coreProperties>
</file>