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147C7-69C3-470B-9995-EF43A37DE9DF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7E74A-9E8F-4325-91F9-32E2552DCB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View001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2111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2112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850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2114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0.80431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117.91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3158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535531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 Quantitative Analysis(Oxide)</a:t>
            </a:r>
          </a:p>
          <a:p>
            <a:r>
              <a:rPr lang="en-US" smtClean="0"/>
              <a:t>Fitting Coefficient : 0.2870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O                     48.73                                                    </a:t>
            </a:r>
          </a:p>
          <a:p>
            <a:r>
              <a:rPr lang="en-US" smtClean="0"/>
              <a:t>Na K                                                                            </a:t>
            </a:r>
          </a:p>
          <a:p>
            <a:r>
              <a:rPr lang="nn-NO" smtClean="0"/>
              <a:t>Mg K           1.253   17.08    0.38   36.41  MgO        28.32    5.54   14.7903</a:t>
            </a:r>
          </a:p>
          <a:p>
            <a:r>
              <a:rPr lang="en-US" smtClean="0"/>
              <a:t>Al K           1.486    4.33    0.47    4.16  Al2O3       8.18    1.26    3.4040</a:t>
            </a:r>
          </a:p>
          <a:p>
            <a:r>
              <a:rPr lang="it-IT" smtClean="0"/>
              <a:t>Si K           1.739   26.85    0.54   49.54  SiO2       57.43    7.53   22.5296</a:t>
            </a:r>
          </a:p>
          <a:p>
            <a:r>
              <a:rPr lang="nn-NO" smtClean="0"/>
              <a:t>Ca K           3.690    2.68    0.58    3.46  CaO         3.75    0.53    2.5849</a:t>
            </a:r>
          </a:p>
          <a:p>
            <a:r>
              <a:rPr lang="en-US" smtClean="0"/>
              <a:t>Fe K           6.398    6.93    1.24    6.43  FeO         8.92    0.98    6.0924</a:t>
            </a:r>
          </a:p>
          <a:p>
            <a:r>
              <a:rPr lang="en-US" smtClean="0"/>
              <a:t>Total                 106.59          100.00            106.59   15.84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2016-11-04T08:48:59Z</dcterms:created>
  <dcterms:modified xsi:type="dcterms:W3CDTF">2016-11-04T08:49:18Z</dcterms:modified>
</cp:coreProperties>
</file>