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68D5-97FB-4E90-BBAD-35F7D378867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D6CC-498F-4963-A121-8E11549DB9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04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04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2,700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05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0.80063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111.61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10 %</a:t>
            </a:r>
          </a:p>
          <a:p>
            <a:r>
              <a:rPr lang="en-US" smtClean="0"/>
              <a:t>Counting Rate: 2094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1863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 Quantitative Analysis(Oxide)</a:t>
            </a:r>
          </a:p>
          <a:p>
            <a:r>
              <a:rPr lang="en-US" smtClean="0"/>
              <a:t>Fitting Coefficient : 0.2761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33.68                                                    </a:t>
            </a:r>
          </a:p>
          <a:p>
            <a:r>
              <a:rPr lang="pl-PL" smtClean="0"/>
              <a:t>Na K           1.041    1.85    0.27    3.09  Na2O        2.50    0.92    1.4948</a:t>
            </a:r>
          </a:p>
          <a:p>
            <a:r>
              <a:rPr lang="nn-NO" smtClean="0"/>
              <a:t>Mg K           1.253    2.88    0.24    9.08  MgO         4.78    1.35    2.2459</a:t>
            </a:r>
          </a:p>
          <a:p>
            <a:r>
              <a:rPr lang="en-US" smtClean="0"/>
              <a:t>Al K           1.486    3.63    0.25    5.15  Al2O3       6.85    1.53    3.0263</a:t>
            </a:r>
          </a:p>
          <a:p>
            <a:r>
              <a:rPr lang="it-IT" smtClean="0"/>
              <a:t>Si K           1.739   17.97    0.29   49.02  SiO2       38.44    7.29   15.7826</a:t>
            </a:r>
          </a:p>
          <a:p>
            <a:r>
              <a:rPr lang="nn-NO" smtClean="0"/>
              <a:t>Ca K           3.690   10.14    0.32   19.38  CaO        14.18    2.88   10.0918</a:t>
            </a:r>
          </a:p>
          <a:p>
            <a:r>
              <a:rPr lang="sv-SE" smtClean="0"/>
              <a:t>Ti K           4.508    1.24    0.47    1.98  TiO2        2.07    0.29    1.1064</a:t>
            </a:r>
          </a:p>
          <a:p>
            <a:r>
              <a:rPr lang="en-US" smtClean="0"/>
              <a:t>Fe K           6.398    8.96    0.69   12.30  FeO        11.53    1.83    7.9831</a:t>
            </a:r>
          </a:p>
          <a:p>
            <a:r>
              <a:rPr lang="en-US" smtClean="0"/>
              <a:t>Total                  80.35          100.00             80.35   16.10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2016-11-04T08:08:23Z</dcterms:created>
  <dcterms:modified xsi:type="dcterms:W3CDTF">2016-11-04T08:08:40Z</dcterms:modified>
</cp:coreProperties>
</file>