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4A80-7B19-42C0-968A-9603311F7C2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28A0F-BAD8-4A1B-9578-9C7A5CF84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76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77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90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2016/10/26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79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0.79948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118.24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3091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07831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0.1098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2.23    0.03   12.14  C           2.23    0.00    0.6459</a:t>
            </a:r>
          </a:p>
          <a:p>
            <a:r>
              <a:rPr lang="en-US" smtClean="0"/>
              <a:t> O                     40.69                                                    </a:t>
            </a:r>
          </a:p>
          <a:p>
            <a:r>
              <a:rPr lang="en-US" smtClean="0"/>
              <a:t> F K           0.677    1.35    0.05    4.66  F           1.35    0.00    2.5415</a:t>
            </a:r>
          </a:p>
          <a:p>
            <a:r>
              <a:rPr lang="it-IT" smtClean="0"/>
              <a:t>Si K           1.739    0.33    0.06    0.77  SiO2        0.71    0.11    0.4901</a:t>
            </a:r>
          </a:p>
          <a:p>
            <a:r>
              <a:rPr lang="en-US" smtClean="0"/>
              <a:t> S K           2.307   20.19    0.06   41.19  SO3        50.41    5.94   37.3872</a:t>
            </a:r>
          </a:p>
          <a:p>
            <a:r>
              <a:rPr lang="en-US" smtClean="0"/>
              <a:t>Fe K           6.398   35.21    0.20   41.24  FeO        45.30    5.95   58.9353</a:t>
            </a:r>
          </a:p>
          <a:p>
            <a:r>
              <a:rPr lang="en-US" smtClean="0"/>
              <a:t>Total                 100.00          100.00            100.00   12.00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2016-10-25T22:46:32Z</dcterms:created>
  <dcterms:modified xsi:type="dcterms:W3CDTF">2016-10-25T22:47:13Z</dcterms:modified>
</cp:coreProperties>
</file>