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CB6B-AAB0-4049-8DE9-BF69E79D8E8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01FF-8E84-4FEB-B22B-F98FD570D8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1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1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270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1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0.80034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115.11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2694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0.1639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5.16    0.14   22.81  C           5.16    0.00    1.8427</a:t>
            </a:r>
          </a:p>
          <a:p>
            <a:r>
              <a:rPr lang="en-US" smtClean="0"/>
              <a:t> O                     43.76                                                    </a:t>
            </a:r>
          </a:p>
          <a:p>
            <a:r>
              <a:rPr lang="pl-PL" smtClean="0"/>
              <a:t>Na K           1.041    2.13    0.17    2.46  Na2O        2.87    0.81    3.5498</a:t>
            </a:r>
          </a:p>
          <a:p>
            <a:r>
              <a:rPr lang="nn-NO" smtClean="0"/>
              <a:t>Mg K           1.253    1.29    0.18    2.81  MgO         2.13    0.46    2.0311</a:t>
            </a:r>
          </a:p>
          <a:p>
            <a:r>
              <a:rPr lang="en-US" smtClean="0"/>
              <a:t>Al K           1.486    8.06    0.21    7.93  Al2O3      15.23    2.62   14.4492</a:t>
            </a:r>
          </a:p>
          <a:p>
            <a:r>
              <a:rPr lang="it-IT" smtClean="0"/>
              <a:t>Si K           1.739   27.69    0.26   52.31  SiO2       59.25    8.65   52.9926</a:t>
            </a:r>
          </a:p>
          <a:p>
            <a:r>
              <a:rPr lang="en-US" smtClean="0"/>
              <a:t>Cl K           2.621    0.61    0.15    0.91  Cl          0.61    0.00    1.2900</a:t>
            </a:r>
          </a:p>
          <a:p>
            <a:r>
              <a:rPr lang="pl-PL" smtClean="0"/>
              <a:t> K K           3.312    2.40    0.25    1.63  K2O         2.89    0.54    5.3942</a:t>
            </a:r>
          </a:p>
          <a:p>
            <a:r>
              <a:rPr lang="nn-NO" smtClean="0"/>
              <a:t>Ca K           3.690    1.61    0.35    2.13  CaO         2.25    0.35    3.8164</a:t>
            </a:r>
          </a:p>
          <a:p>
            <a:r>
              <a:rPr lang="sv-SE" smtClean="0"/>
              <a:t>Ti K           4.508    0.62    0.55    0.68  TiO2        1.03    0.11    1.2474</a:t>
            </a:r>
          </a:p>
          <a:p>
            <a:r>
              <a:rPr lang="en-US" smtClean="0"/>
              <a:t>Fe K           6.398    6.66    0.92    6.33  FeO         8.57    1.05   13.3866</a:t>
            </a:r>
          </a:p>
          <a:p>
            <a:r>
              <a:rPr lang="en-US" smtClean="0"/>
              <a:t>Total                 100.00          100.00            100.00   14.60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2016-10-25T05:36:02Z</dcterms:created>
  <dcterms:modified xsi:type="dcterms:W3CDTF">2016-10-25T05:36:27Z</dcterms:modified>
</cp:coreProperties>
</file>