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CA105-C8B1-4702-AA10-C003B5C117E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E3F9-5882-4D50-97F7-5445054425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View008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19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19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1,600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2016/10/19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19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0.78713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99.33 sec</a:t>
            </a:r>
          </a:p>
          <a:p>
            <a:r>
              <a:rPr lang="en-US" smtClean="0"/>
              <a:t>Live Time    : 85.32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2902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92332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0.1657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3.91    0.16   18.54  C           3.91    0.00    1.4187</a:t>
            </a:r>
          </a:p>
          <a:p>
            <a:r>
              <a:rPr lang="en-US" smtClean="0"/>
              <a:t> O                     43.69                                                    </a:t>
            </a:r>
          </a:p>
          <a:p>
            <a:r>
              <a:rPr lang="pl-PL" smtClean="0"/>
              <a:t>Na K           1.041    0.93    0.21    1.15  Na2O        1.25    0.35    1.5117</a:t>
            </a:r>
          </a:p>
          <a:p>
            <a:r>
              <a:rPr lang="nn-NO" smtClean="0"/>
              <a:t>Mg K           1.253    1.52    0.21    3.57  MgO         2.53    0.55    2.3800</a:t>
            </a:r>
          </a:p>
          <a:p>
            <a:r>
              <a:rPr lang="en-US" smtClean="0"/>
              <a:t>Al K           1.486   10.11    0.24   10.67  Al2O3      19.10    3.29   17.7629</a:t>
            </a:r>
          </a:p>
          <a:p>
            <a:r>
              <a:rPr lang="it-IT" smtClean="0"/>
              <a:t>Si K           1.739   25.76    0.32   52.20  SiO2       55.10    8.06   47.4326</a:t>
            </a:r>
          </a:p>
          <a:p>
            <a:r>
              <a:rPr lang="en-US" smtClean="0"/>
              <a:t> S K           2.307    0.22    0.38    0.39  SO3         0.55    0.06    0.4277</a:t>
            </a:r>
          </a:p>
          <a:p>
            <a:r>
              <a:rPr lang="en-US" smtClean="0"/>
              <a:t>Cl K           2.621    0.20    0.18    0.32  Cl          0.20    0.00    0.4199</a:t>
            </a:r>
          </a:p>
          <a:p>
            <a:r>
              <a:rPr lang="pl-PL" smtClean="0"/>
              <a:t> K K           3.312    4.21    0.30    3.06  K2O         5.07    0.95    9.2833</a:t>
            </a:r>
          </a:p>
          <a:p>
            <a:r>
              <a:rPr lang="nn-NO" smtClean="0"/>
              <a:t>Ca K           3.690    2.95    0.42    4.20  CaO         4.13    0.65    6.8237</a:t>
            </a:r>
          </a:p>
          <a:p>
            <a:r>
              <a:rPr lang="pl-PL" smtClean="0"/>
              <a:t>Mn K           5.894    0.17    0.99    0.18  MnO         0.22    0.03    0.3333</a:t>
            </a:r>
          </a:p>
          <a:p>
            <a:r>
              <a:rPr lang="en-US" smtClean="0"/>
              <a:t>Fe K           6.398    5.14    1.10    5.24  FeO         6.61    0.81   10.0864</a:t>
            </a:r>
          </a:p>
          <a:p>
            <a:r>
              <a:rPr lang="pl-PL" smtClean="0"/>
              <a:t>Ba L           4.464    1.19    1.08    0.49  BaO         1.33    0.08    2.1199</a:t>
            </a:r>
          </a:p>
          <a:p>
            <a:r>
              <a:rPr lang="en-US" smtClean="0"/>
              <a:t>Tl M                                                                            </a:t>
            </a:r>
          </a:p>
          <a:p>
            <a:r>
              <a:rPr lang="en-US" smtClean="0"/>
              <a:t>Total                 100.00          100.00            100.00   14.82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2016-10-19T02:28:09Z</dcterms:created>
  <dcterms:modified xsi:type="dcterms:W3CDTF">2016-10-19T02:28:21Z</dcterms:modified>
</cp:coreProperties>
</file>