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559675" cy="1069181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4" d="100"/>
          <a:sy n="44" d="100"/>
        </p:scale>
        <p:origin x="-1272" y="-114"/>
      </p:cViewPr>
      <p:guideLst>
        <p:guide orient="horz" pos="3367"/>
        <p:guide pos="238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3321395"/>
            <a:ext cx="6425724" cy="229181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3952" y="6058694"/>
            <a:ext cx="5291773" cy="273235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652FD-B49F-47AC-BB8C-6F0B41D1D3AC}" type="datetimeFigureOut">
              <a:rPr lang="en-US" smtClean="0"/>
              <a:t>10/21/2016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86C7-AFD1-4B6B-8D49-7A434B851A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652FD-B49F-47AC-BB8C-6F0B41D1D3AC}" type="datetimeFigureOut">
              <a:rPr lang="en-US" smtClean="0"/>
              <a:t>10/21/2016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86C7-AFD1-4B6B-8D49-7A434B851A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110573" y="571716"/>
            <a:ext cx="1275696" cy="121619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3490" y="571716"/>
            <a:ext cx="3701091" cy="121619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652FD-B49F-47AC-BB8C-6F0B41D1D3AC}" type="datetimeFigureOut">
              <a:rPr lang="en-US" smtClean="0"/>
              <a:t>10/21/2016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86C7-AFD1-4B6B-8D49-7A434B851A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652FD-B49F-47AC-BB8C-6F0B41D1D3AC}" type="datetimeFigureOut">
              <a:rPr lang="en-US" smtClean="0"/>
              <a:t>10/21/2016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86C7-AFD1-4B6B-8D49-7A434B851A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7162" y="6870480"/>
            <a:ext cx="6425724" cy="212351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7162" y="4531649"/>
            <a:ext cx="6425724" cy="2338833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652FD-B49F-47AC-BB8C-6F0B41D1D3AC}" type="datetimeFigureOut">
              <a:rPr lang="en-US" smtClean="0"/>
              <a:t>10/21/2016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86C7-AFD1-4B6B-8D49-7A434B851A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7984" y="2494759"/>
            <a:ext cx="3338856" cy="70561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42835" y="2494759"/>
            <a:ext cx="3338856" cy="70561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652FD-B49F-47AC-BB8C-6F0B41D1D3AC}" type="datetimeFigureOut">
              <a:rPr lang="en-US" smtClean="0"/>
              <a:t>10/21/2016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86C7-AFD1-4B6B-8D49-7A434B851A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7985" y="2393283"/>
            <a:ext cx="3340169" cy="99740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7985" y="3390690"/>
            <a:ext cx="3340169" cy="61601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40212" y="2393283"/>
            <a:ext cx="3341481" cy="99740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40212" y="3390690"/>
            <a:ext cx="3341481" cy="61601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652FD-B49F-47AC-BB8C-6F0B41D1D3AC}" type="datetimeFigureOut">
              <a:rPr lang="en-US" smtClean="0"/>
              <a:t>10/21/2016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86C7-AFD1-4B6B-8D49-7A434B851A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652FD-B49F-47AC-BB8C-6F0B41D1D3AC}" type="datetimeFigureOut">
              <a:rPr lang="en-US" smtClean="0"/>
              <a:t>10/21/2016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86C7-AFD1-4B6B-8D49-7A434B851A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652FD-B49F-47AC-BB8C-6F0B41D1D3AC}" type="datetimeFigureOut">
              <a:rPr lang="en-US" smtClean="0"/>
              <a:t>10/21/2016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86C7-AFD1-4B6B-8D49-7A434B851A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7985" y="425693"/>
            <a:ext cx="2487081" cy="181166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55624" y="425694"/>
            <a:ext cx="4226069" cy="912516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7985" y="2237363"/>
            <a:ext cx="2487081" cy="731349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652FD-B49F-47AC-BB8C-6F0B41D1D3AC}" type="datetimeFigureOut">
              <a:rPr lang="en-US" smtClean="0"/>
              <a:t>10/21/2016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86C7-AFD1-4B6B-8D49-7A434B851A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1750" y="7484271"/>
            <a:ext cx="4535805" cy="88356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81750" y="955333"/>
            <a:ext cx="4535805" cy="641508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1750" y="8367832"/>
            <a:ext cx="4535805" cy="125480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652FD-B49F-47AC-BB8C-6F0B41D1D3AC}" type="datetimeFigureOut">
              <a:rPr lang="en-US" smtClean="0"/>
              <a:t>10/21/2016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86C7-AFD1-4B6B-8D49-7A434B851A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7984" y="428168"/>
            <a:ext cx="6803708" cy="17819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7984" y="2494759"/>
            <a:ext cx="6803708" cy="70561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7984" y="9909729"/>
            <a:ext cx="176392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3652FD-B49F-47AC-BB8C-6F0B41D1D3AC}" type="datetimeFigureOut">
              <a:rPr lang="en-US" smtClean="0"/>
              <a:t>10/21/2016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2890" y="9909729"/>
            <a:ext cx="239389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17767" y="9909729"/>
            <a:ext cx="176392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E486C7-AFD1-4B6B-8D49-7A434B851AD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632279" y="358200"/>
            <a:ext cx="255960" cy="121187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 algn="r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1/1</a:t>
            </a:r>
            <a:endParaRPr lang="en-US" sz="900">
              <a:solidFill>
                <a:srgbClr val="000000"/>
              </a:solidFill>
              <a:latin typeface="Courier New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6759" y="358200"/>
            <a:ext cx="386999" cy="102592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 algn="just">
              <a:lnSpc>
                <a:spcPts val="800"/>
              </a:lnSpc>
            </a:pPr>
            <a:r>
              <a:rPr lang="en-US" sz="800" i="1" u="sng" smtClean="0">
                <a:solidFill>
                  <a:srgbClr val="000000"/>
                </a:solidFill>
                <a:latin typeface="Times New Roman"/>
              </a:rPr>
              <a:t>View013</a:t>
            </a:r>
            <a:endParaRPr lang="en-US" sz="800" i="1" u="sng">
              <a:solidFill>
                <a:srgbClr val="000000"/>
              </a:solidFill>
              <a:latin typeface="Times New Roman"/>
            </a:endParaRPr>
          </a:p>
        </p:txBody>
      </p:sp>
      <p:pic>
        <p:nvPicPr>
          <p:cNvPr id="4" name="Picture 3" descr="1271.emf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176759" y="9764279"/>
            <a:ext cx="6839639" cy="205919"/>
          </a:xfrm>
          <a:prstGeom prst="rect">
            <a:avLst/>
          </a:prstGeom>
        </p:spPr>
      </p:pic>
      <p:pic>
        <p:nvPicPr>
          <p:cNvPr id="5" name="Picture 4" descr="1272.emf"/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553320" y="551520"/>
            <a:ext cx="4358520" cy="34578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396400" y="551520"/>
            <a:ext cx="1908000" cy="813684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Title        : IMG1</a:t>
            </a:r>
          </a:p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---------------------------</a:t>
            </a:r>
          </a:p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Instrument   : JCM-5700</a:t>
            </a:r>
          </a:p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Volt         : 15.00 kV</a:t>
            </a:r>
          </a:p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Mag.         : x 5,500</a:t>
            </a:r>
          </a:p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Date         : 2016/10/21</a:t>
            </a:r>
          </a:p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Pixel        : 1024 x 768</a:t>
            </a:r>
            <a:endParaRPr lang="en-US" sz="900">
              <a:solidFill>
                <a:srgbClr val="000000"/>
              </a:solidFill>
              <a:latin typeface="Courier New"/>
            </a:endParaRPr>
          </a:p>
        </p:txBody>
      </p:sp>
      <p:pic>
        <p:nvPicPr>
          <p:cNvPr id="7" name="Picture 6" descr="1274.emf"/>
          <p:cNvPicPr>
            <a:picLocks/>
          </p:cNvPicPr>
          <p:nvPr/>
        </p:nvPicPr>
        <p:blipFill>
          <a:blip r:embed="rId4"/>
          <a:stretch>
            <a:fillRect/>
          </a:stretch>
        </p:blipFill>
        <p:spPr>
          <a:xfrm>
            <a:off x="176759" y="4079880"/>
            <a:ext cx="5040000" cy="302364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396400" y="4259519"/>
            <a:ext cx="1800000" cy="563231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Acquisition Parameter</a:t>
            </a:r>
          </a:p>
          <a:p>
            <a:r>
              <a:rPr lang="en-US" smtClean="0"/>
              <a:t>Instrument   : JCM-5700</a:t>
            </a:r>
          </a:p>
          <a:p>
            <a:r>
              <a:rPr lang="en-US" smtClean="0"/>
              <a:t>Acc. Voltage : 15.0 kV</a:t>
            </a:r>
          </a:p>
          <a:p>
            <a:r>
              <a:rPr lang="en-US" smtClean="0"/>
              <a:t>Probe Current: 0.80019 nA</a:t>
            </a:r>
          </a:p>
          <a:p>
            <a:r>
              <a:rPr lang="en-US" smtClean="0"/>
              <a:t>PHA mode     : T3</a:t>
            </a:r>
          </a:p>
          <a:p>
            <a:r>
              <a:rPr lang="en-US" smtClean="0"/>
              <a:t>Real Time    : 118.40 sec</a:t>
            </a:r>
          </a:p>
          <a:p>
            <a:r>
              <a:rPr lang="en-US" smtClean="0"/>
              <a:t>Live Time    : 100.00 sec</a:t>
            </a:r>
          </a:p>
          <a:p>
            <a:r>
              <a:rPr lang="en-US" smtClean="0"/>
              <a:t>Dead Time    : 15 %</a:t>
            </a:r>
          </a:p>
          <a:p>
            <a:r>
              <a:rPr lang="en-US" smtClean="0"/>
              <a:t>Counting Rate: 3213 cps</a:t>
            </a:r>
          </a:p>
          <a:p>
            <a:r>
              <a:rPr lang="en-US" smtClean="0"/>
              <a:t>Energy Range :  0 - 20 keV</a:t>
            </a:r>
          </a:p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76759" y="7175159"/>
            <a:ext cx="5723999" cy="84023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ZAF Method Standardless Quantitative Analysis(Oxide)</a:t>
            </a:r>
          </a:p>
          <a:p>
            <a:r>
              <a:rPr lang="en-US" smtClean="0"/>
              <a:t>Fitting Coefficient : 0.1756</a:t>
            </a:r>
          </a:p>
          <a:p>
            <a:r>
              <a:rPr lang="en-US" smtClean="0"/>
              <a:t>Total Oxide : 24.0 </a:t>
            </a:r>
          </a:p>
          <a:p>
            <a:r>
              <a:rPr lang="en-US" smtClean="0"/>
              <a:t>Element        (keV)   Mass%  Error%    Mol%  Compound   Mass%  Cation         K</a:t>
            </a:r>
          </a:p>
          <a:p>
            <a:r>
              <a:rPr lang="en-US" smtClean="0"/>
              <a:t> C K           0.277    3.34    0.23   16.15  C           3.34    0.00    1.1502</a:t>
            </a:r>
          </a:p>
          <a:p>
            <a:r>
              <a:rPr lang="en-US" smtClean="0"/>
              <a:t> O                     46.07                                                    </a:t>
            </a:r>
          </a:p>
          <a:p>
            <a:r>
              <a:rPr lang="pl-PL" smtClean="0"/>
              <a:t>Na K           1.041    2.26    0.26    2.85  Na2O        3.04    0.82    3.9228</a:t>
            </a:r>
          </a:p>
          <a:p>
            <a:r>
              <a:rPr lang="nn-NO" smtClean="0"/>
              <a:t>Mg K           1.253    1.55    0.27    3.69  MgO         2.56    0.53    2.5392</a:t>
            </a:r>
          </a:p>
          <a:p>
            <a:r>
              <a:rPr lang="en-US" smtClean="0"/>
              <a:t>Al K           1.486   10.05    0.31   10.81  Al2O3      18.98    3.10   18.6620</a:t>
            </a:r>
          </a:p>
          <a:p>
            <a:r>
              <a:rPr lang="it-IT" smtClean="0"/>
              <a:t>Si K           1.739   25.18    0.41   52.06  SiO2       53.86    7.47   49.2022</a:t>
            </a:r>
          </a:p>
          <a:p>
            <a:r>
              <a:rPr lang="en-US" smtClean="0"/>
              <a:t> S K           2.307    2.83    0.48    5.13  SO3         7.08    0.74    5.9039</a:t>
            </a:r>
          </a:p>
          <a:p>
            <a:r>
              <a:rPr lang="en-US" smtClean="0"/>
              <a:t>Cl K           2.621    0.34    0.23    0.55  Cl          0.34    0.00    0.7321</a:t>
            </a:r>
          </a:p>
          <a:p>
            <a:r>
              <a:rPr lang="pl-PL" smtClean="0"/>
              <a:t> K K           3.312    0.25    0.39    0.18  K2O         0.30    0.05    0.5754</a:t>
            </a:r>
          </a:p>
          <a:p>
            <a:r>
              <a:rPr lang="nn-NO" smtClean="0"/>
              <a:t>Ca K           3.690    0.62    0.53    0.90  CaO         0.87    0.13    1.5342</a:t>
            </a:r>
          </a:p>
          <a:p>
            <a:r>
              <a:rPr lang="en-US" smtClean="0"/>
              <a:t>Fe K           6.398    7.27    1.40    7.56  FeO         9.35    1.08   15.2801</a:t>
            </a:r>
          </a:p>
          <a:p>
            <a:r>
              <a:rPr lang="pl-PL" smtClean="0"/>
              <a:t>Ba L           4.464    0.26    1.37    0.11  BaO         0.29    0.02    0.4979</a:t>
            </a:r>
          </a:p>
          <a:p>
            <a:r>
              <a:rPr lang="en-US" smtClean="0"/>
              <a:t>Total                 100.00          100.00            100.00   13.94</a:t>
            </a:r>
          </a:p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223</Words>
  <Application>Microsoft Office PowerPoint</Application>
  <PresentationFormat>Custom</PresentationFormat>
  <Paragraphs>36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 </dc:creator>
  <cp:lastModifiedBy> </cp:lastModifiedBy>
  <cp:revision>1</cp:revision>
  <dcterms:created xsi:type="dcterms:W3CDTF">2016-10-20T21:00:06Z</dcterms:created>
  <dcterms:modified xsi:type="dcterms:W3CDTF">2016-10-20T21:00:39Z</dcterms:modified>
</cp:coreProperties>
</file>