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8DF5-26A3-442C-8957-0033C09BDA75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AF9F-1DE2-4D82-ADCE-4EAF82611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308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309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600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311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0.79812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118.97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3298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4023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0.1815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3.66    0.23   17.63  C           3.66    0.00    1.2619</a:t>
            </a:r>
          </a:p>
          <a:p>
            <a:r>
              <a:rPr lang="en-US" smtClean="0"/>
              <a:t> O                     45.67                                                    </a:t>
            </a:r>
          </a:p>
          <a:p>
            <a:r>
              <a:rPr lang="pl-PL" smtClean="0"/>
              <a:t>Na K           1.041    2.26    0.27    2.84  Na2O        3.04    0.83    3.8216</a:t>
            </a:r>
          </a:p>
          <a:p>
            <a:r>
              <a:rPr lang="nn-NO" smtClean="0"/>
              <a:t>Mg K           1.253    1.34    0.28    3.18  MgO         2.22    0.46    2.1484</a:t>
            </a:r>
          </a:p>
          <a:p>
            <a:r>
              <a:rPr lang="en-US" smtClean="0"/>
              <a:t>Al K           1.486    9.41    0.32   10.07  Al2O3      17.77    2.93   17.1927</a:t>
            </a:r>
          </a:p>
          <a:p>
            <a:r>
              <a:rPr lang="it-IT" smtClean="0"/>
              <a:t>Si K           1.739   23.40    0.41   48.14  SiO2       50.05    7.00   45.3899</a:t>
            </a:r>
          </a:p>
          <a:p>
            <a:r>
              <a:rPr lang="en-US" smtClean="0"/>
              <a:t> S K           2.307    4.11    0.48    7.41  SO3        10.26    1.08    8.5813</a:t>
            </a:r>
          </a:p>
          <a:p>
            <a:r>
              <a:rPr lang="en-US" smtClean="0"/>
              <a:t>Cl K           2.621    0.31    0.23    0.50  Cl          0.31    0.00    0.6695</a:t>
            </a:r>
          </a:p>
          <a:p>
            <a:r>
              <a:rPr lang="pl-PL" smtClean="0"/>
              <a:t> K K           3.312    0.49    0.39    0.36  K2O         0.59    0.10    1.1246</a:t>
            </a:r>
          </a:p>
          <a:p>
            <a:r>
              <a:rPr lang="nn-NO" smtClean="0"/>
              <a:t>Ca K           3.690    0.92    0.53    1.32  CaO         1.28    0.19    2.2551</a:t>
            </a:r>
          </a:p>
          <a:p>
            <a:r>
              <a:rPr lang="en-US" smtClean="0"/>
              <a:t>Fe K           6.398    8.13    1.40    8.41  FeO        10.45    1.22   16.9479</a:t>
            </a:r>
          </a:p>
          <a:p>
            <a:r>
              <a:rPr lang="pl-PL" smtClean="0"/>
              <a:t>Ba L           4.464    0.32    1.37    0.13  BaO         0.36    0.02    0.6070</a:t>
            </a:r>
          </a:p>
          <a:p>
            <a:r>
              <a:rPr lang="en-US" smtClean="0"/>
              <a:t>Total                 100.00          100.00            100.00   13.84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2016-10-20T21:20:09Z</dcterms:created>
  <dcterms:modified xsi:type="dcterms:W3CDTF">2016-10-20T21:20:24Z</dcterms:modified>
</cp:coreProperties>
</file>