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FAFA-F1B2-42C2-AB6A-9C9EBD008CE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79FB-F63E-4432-B30B-4F5DC9D5F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FAFA-F1B2-42C2-AB6A-9C9EBD008CE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79FB-F63E-4432-B30B-4F5DC9D5F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FAFA-F1B2-42C2-AB6A-9C9EBD008CE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79FB-F63E-4432-B30B-4F5DC9D5F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FAFA-F1B2-42C2-AB6A-9C9EBD008CE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79FB-F63E-4432-B30B-4F5DC9D5F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FAFA-F1B2-42C2-AB6A-9C9EBD008CE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79FB-F63E-4432-B30B-4F5DC9D5F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FAFA-F1B2-42C2-AB6A-9C9EBD008CE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79FB-F63E-4432-B30B-4F5DC9D5F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FAFA-F1B2-42C2-AB6A-9C9EBD008CE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79FB-F63E-4432-B30B-4F5DC9D5F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FAFA-F1B2-42C2-AB6A-9C9EBD008CE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79FB-F63E-4432-B30B-4F5DC9D5F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FAFA-F1B2-42C2-AB6A-9C9EBD008CE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79FB-F63E-4432-B30B-4F5DC9D5F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FAFA-F1B2-42C2-AB6A-9C9EBD008CE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79FB-F63E-4432-B30B-4F5DC9D5F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FAFA-F1B2-42C2-AB6A-9C9EBD008CE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79FB-F63E-4432-B30B-4F5DC9D5F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8FAFA-F1B2-42C2-AB6A-9C9EBD008CE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779FB-F63E-4432-B30B-4F5DC9D5FC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View013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284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285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5,500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2016/10/21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287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0.79688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118.46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15 %</a:t>
            </a:r>
          </a:p>
          <a:p>
            <a:r>
              <a:rPr lang="en-US" smtClean="0"/>
              <a:t>Counting Rate: 3228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84023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0.1770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 3.88    0.23   18.36  C           3.88    0.00    1.3498</a:t>
            </a:r>
          </a:p>
          <a:p>
            <a:r>
              <a:rPr lang="en-US" smtClean="0"/>
              <a:t> O                     45.95                                                    </a:t>
            </a:r>
          </a:p>
          <a:p>
            <a:r>
              <a:rPr lang="pl-PL" smtClean="0"/>
              <a:t>Na K           1.041    2.17    0.26    2.68  Na2O        2.93    0.79    3.8229</a:t>
            </a:r>
          </a:p>
          <a:p>
            <a:r>
              <a:rPr lang="nn-NO" smtClean="0"/>
              <a:t>Mg K           1.253    1.67    0.27    3.91  MgO         2.77    0.57    2.7784</a:t>
            </a:r>
          </a:p>
          <a:p>
            <a:r>
              <a:rPr lang="en-US" smtClean="0"/>
              <a:t>Al K           1.486   10.16    0.32   10.70  Al2O3      19.19    3.15   19.0522</a:t>
            </a:r>
          </a:p>
          <a:p>
            <a:r>
              <a:rPr lang="it-IT" smtClean="0"/>
              <a:t>Si K           1.739   25.27    0.41   51.14  SiO2       54.05    7.52   49.7771</a:t>
            </a:r>
          </a:p>
          <a:p>
            <a:r>
              <a:rPr lang="en-US" smtClean="0"/>
              <a:t> S K           2.307    2.70    0.49    4.79  SO3         6.75    0.70    5.6703</a:t>
            </a:r>
          </a:p>
          <a:p>
            <a:r>
              <a:rPr lang="en-US" smtClean="0"/>
              <a:t>Cl K           2.621    0.31    0.23    0.50  Cl          0.31    0.00    0.6866</a:t>
            </a:r>
          </a:p>
          <a:p>
            <a:r>
              <a:rPr lang="pl-PL" smtClean="0"/>
              <a:t> K K           3.312    0.20    0.39    0.14  K2O         0.24    0.04    0.4659</a:t>
            </a:r>
          </a:p>
          <a:p>
            <a:r>
              <a:rPr lang="nn-NO" smtClean="0"/>
              <a:t>Ca K           3.690    0.46    0.54    0.66  CaO         0.65    0.10    1.1566</a:t>
            </a:r>
          </a:p>
          <a:p>
            <a:r>
              <a:rPr lang="en-US" smtClean="0"/>
              <a:t>Fe K           6.398    6.84    1.41    6.96  FeO         8.80    1.02   14.4841</a:t>
            </a:r>
          </a:p>
          <a:p>
            <a:r>
              <a:rPr lang="pl-PL" smtClean="0"/>
              <a:t>Ba L           4.464    0.39    1.38    0.16  BaO         0.43    0.02    0.7561</a:t>
            </a:r>
          </a:p>
          <a:p>
            <a:r>
              <a:rPr lang="en-US" smtClean="0"/>
              <a:t>Total                 100.00          100.00            100.00   13.92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2016-10-20T21:07:11Z</dcterms:created>
  <dcterms:modified xsi:type="dcterms:W3CDTF">2016-10-20T21:07:40Z</dcterms:modified>
</cp:coreProperties>
</file>