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1CF1-CEDD-494D-AED2-C485E20F9D3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85A2E-753A-4A65-827D-9E4705DECB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67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68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70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0.82845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119.34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16 %</a:t>
            </a:r>
          </a:p>
          <a:p>
            <a:r>
              <a:rPr lang="en-US" smtClean="0"/>
              <a:t>Counting Rate: 3426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0.1692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4.51    0.18   20.62  C           4.51    0.00    1.6300</a:t>
            </a:r>
          </a:p>
          <a:p>
            <a:r>
              <a:rPr lang="en-US" smtClean="0"/>
              <a:t> O                     45.55                                                    </a:t>
            </a:r>
          </a:p>
          <a:p>
            <a:r>
              <a:rPr lang="pl-PL" smtClean="0"/>
              <a:t>Na K           1.041    1.41    0.22    1.68  Na2O        1.90    0.52    2.4939</a:t>
            </a:r>
          </a:p>
          <a:p>
            <a:r>
              <a:rPr lang="nn-NO" smtClean="0"/>
              <a:t>Mg K           1.253    1.83    0.22    4.13  MgO         3.03    0.63    3.0784</a:t>
            </a:r>
          </a:p>
          <a:p>
            <a:r>
              <a:rPr lang="en-US" smtClean="0"/>
              <a:t>Al K           1.486   10.02    0.26   10.19  Al2O3      18.94    3.13   18.8943</a:t>
            </a:r>
          </a:p>
          <a:p>
            <a:r>
              <a:rPr lang="it-IT" smtClean="0"/>
              <a:t>Si K           1.739   28.09    0.34   54.86  SiO2       60.09    8.43   55.3412</a:t>
            </a:r>
          </a:p>
          <a:p>
            <a:r>
              <a:rPr lang="en-US" smtClean="0"/>
              <a:t> S K           2.307    0.24    0.41    0.41  SO3         0.61    0.06    0.4979</a:t>
            </a:r>
          </a:p>
          <a:p>
            <a:r>
              <a:rPr lang="pl-PL" smtClean="0"/>
              <a:t> K K           3.312    1.57    0.32    1.10  K2O         1.89    0.34    3.6498</a:t>
            </a:r>
          </a:p>
          <a:p>
            <a:r>
              <a:rPr lang="nn-NO" smtClean="0"/>
              <a:t>Ca K           3.690    0.64    0.45    0.88  CaO         0.90    0.14    1.5835</a:t>
            </a:r>
          </a:p>
          <a:p>
            <a:r>
              <a:rPr lang="sv-SE" smtClean="0"/>
              <a:t>Ti K           4.508    0.63    0.70    0.72  TiO2        1.06    0.11    1.3310</a:t>
            </a:r>
          </a:p>
          <a:p>
            <a:r>
              <a:rPr lang="en-US" smtClean="0"/>
              <a:t>Fe K           6.398    5.50    1.18    5.40  FeO         7.08    0.83   11.5001</a:t>
            </a:r>
          </a:p>
          <a:p>
            <a:r>
              <a:rPr lang="en-US" smtClean="0"/>
              <a:t>Total                 100.00          100.00            100.00   14.19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2016-10-14T21:07:07Z</dcterms:created>
  <dcterms:modified xsi:type="dcterms:W3CDTF">2016-10-14T21:07:55Z</dcterms:modified>
</cp:coreProperties>
</file>