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3E1-DA69-4959-83EF-18C64C97A1D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E4E9-E2A2-4AD2-A61E-9B3572916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3E1-DA69-4959-83EF-18C64C97A1D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E4E9-E2A2-4AD2-A61E-9B3572916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3E1-DA69-4959-83EF-18C64C97A1D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E4E9-E2A2-4AD2-A61E-9B3572916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3E1-DA69-4959-83EF-18C64C97A1D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E4E9-E2A2-4AD2-A61E-9B3572916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3E1-DA69-4959-83EF-18C64C97A1D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E4E9-E2A2-4AD2-A61E-9B3572916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3E1-DA69-4959-83EF-18C64C97A1D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E4E9-E2A2-4AD2-A61E-9B3572916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3E1-DA69-4959-83EF-18C64C97A1D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E4E9-E2A2-4AD2-A61E-9B3572916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3E1-DA69-4959-83EF-18C64C97A1D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E4E9-E2A2-4AD2-A61E-9B3572916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3E1-DA69-4959-83EF-18C64C97A1D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E4E9-E2A2-4AD2-A61E-9B3572916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3E1-DA69-4959-83EF-18C64C97A1D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E4E9-E2A2-4AD2-A61E-9B3572916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3E1-DA69-4959-83EF-18C64C97A1D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E4E9-E2A2-4AD2-A61E-9B3572916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D3E1-DA69-4959-83EF-18C64C97A1D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1E4E9-E2A2-4AD2-A61E-9B3572916F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View008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915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916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650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2016/10/17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918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0.79950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124.84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19 %</a:t>
            </a:r>
          </a:p>
          <a:p>
            <a:r>
              <a:rPr lang="en-US" smtClean="0"/>
              <a:t>Counting Rate: 4303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67403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0.3045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4.36    0.14   30.78  C           4.36    0.00    1.7981</a:t>
            </a:r>
          </a:p>
          <a:p>
            <a:r>
              <a:rPr lang="en-US" smtClean="0"/>
              <a:t> O                     25.96                                                    </a:t>
            </a:r>
          </a:p>
          <a:p>
            <a:r>
              <a:rPr lang="en-US" smtClean="0"/>
              <a:t> F K                                                                            </a:t>
            </a:r>
          </a:p>
          <a:p>
            <a:r>
              <a:rPr lang="pl-PL" smtClean="0"/>
              <a:t>Na K           1.041    0.03    0.37    0.06  Na2O        0.04    0.02    0.0264</a:t>
            </a:r>
          </a:p>
          <a:p>
            <a:r>
              <a:rPr lang="nn-NO" smtClean="0"/>
              <a:t>Mg K           1.253    0.00    0.41    0.00  MgO         0.00    0.00    0.0005</a:t>
            </a:r>
          </a:p>
          <a:p>
            <a:r>
              <a:rPr lang="en-US" smtClean="0"/>
              <a:t>Al K                                                                            </a:t>
            </a:r>
          </a:p>
          <a:p>
            <a:r>
              <a:rPr lang="en-US" smtClean="0"/>
              <a:t>Si K                                                                            </a:t>
            </a:r>
          </a:p>
          <a:p>
            <a:r>
              <a:rPr lang="en-US" smtClean="0"/>
              <a:t> S K           2.307   12.92    0.48   34.15  SO3        32.25    5.96   19.3577</a:t>
            </a:r>
          </a:p>
          <a:p>
            <a:r>
              <a:rPr lang="en-US" smtClean="0"/>
              <a:t>Cl K                                                                            </a:t>
            </a:r>
          </a:p>
          <a:p>
            <a:r>
              <a:rPr lang="en-US" smtClean="0"/>
              <a:t> K K                                                                            </a:t>
            </a:r>
          </a:p>
          <a:p>
            <a:r>
              <a:rPr lang="en-US" smtClean="0"/>
              <a:t>Ca K                                                                            </a:t>
            </a:r>
          </a:p>
          <a:p>
            <a:r>
              <a:rPr lang="pl-PL" smtClean="0"/>
              <a:t>Ba L           4.464   56.73    1.37   35.01  BaO        63.34    6.11   78.8173</a:t>
            </a:r>
          </a:p>
          <a:p>
            <a:r>
              <a:rPr lang="en-US" smtClean="0"/>
              <a:t>Total                 100.00          100.00            100.00   12.09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2016-10-16T21:34:00Z</dcterms:created>
  <dcterms:modified xsi:type="dcterms:W3CDTF">2016-10-16T21:34:17Z</dcterms:modified>
</cp:coreProperties>
</file>