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6A1-2DBF-40D9-AA7B-2CCFA069986F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E8E89-6CFA-4BA1-9E0F-01729B64D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3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4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2016/10/17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4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0.79770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113.07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11 %</a:t>
            </a:r>
          </a:p>
          <a:p>
            <a:r>
              <a:rPr lang="en-US" smtClean="0"/>
              <a:t>Counting Rate: 2367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0.2183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5.00    0.15   25.03  C           5.00    0.00    1.9585</a:t>
            </a:r>
          </a:p>
          <a:p>
            <a:r>
              <a:rPr lang="en-US" smtClean="0"/>
              <a:t> O                     39.61                                                    </a:t>
            </a:r>
          </a:p>
          <a:p>
            <a:r>
              <a:rPr lang="pl-PL" smtClean="0"/>
              <a:t>Na K           1.041    1.70    0.22    2.22  Na2O        2.29    0.72    2.6635</a:t>
            </a:r>
          </a:p>
          <a:p>
            <a:r>
              <a:rPr lang="nn-NO" smtClean="0"/>
              <a:t>Mg K           1.253    1.73    0.23    4.27  MgO         2.86    0.69    2.4622</a:t>
            </a:r>
          </a:p>
          <a:p>
            <a:r>
              <a:rPr lang="en-US" smtClean="0"/>
              <a:t>Al K           1.486    8.93    0.27    9.94  Al2O3      16.87    3.21   14.2345</a:t>
            </a:r>
          </a:p>
          <a:p>
            <a:r>
              <a:rPr lang="it-IT" smtClean="0"/>
              <a:t>Si K           1.739   19.90    0.34   42.59  SiO2       42.58    6.87   34.7035</a:t>
            </a:r>
          </a:p>
          <a:p>
            <a:r>
              <a:rPr lang="en-US" smtClean="0"/>
              <a:t> S K           2.307    3.20    0.38    5.99  SO3         7.98    0.97    6.3372</a:t>
            </a:r>
          </a:p>
          <a:p>
            <a:r>
              <a:rPr lang="en-US" smtClean="0"/>
              <a:t>Cl K           2.621    0.38    0.18    0.65  Cl          0.38    0.00    0.7930</a:t>
            </a:r>
          </a:p>
          <a:p>
            <a:r>
              <a:rPr lang="pl-PL" smtClean="0"/>
              <a:t> K K           3.312    1.15    0.30    0.88  K2O         1.39    0.29    2.5854</a:t>
            </a:r>
          </a:p>
          <a:p>
            <a:r>
              <a:rPr lang="nn-NO" smtClean="0"/>
              <a:t>Ca K           3.690    0.35    0.41    0.52  CaO         0.49    0.08    0.8417</a:t>
            </a:r>
          </a:p>
          <a:p>
            <a:r>
              <a:rPr lang="pl-PL" smtClean="0"/>
              <a:t>Ba L           4.464   18.05    1.05    7.90  BaO        20.16    1.27   33.4204</a:t>
            </a:r>
          </a:p>
          <a:p>
            <a:r>
              <a:rPr lang="en-US" smtClean="0"/>
              <a:t>Total                 100.00          100.00            100.00   14.09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2016-10-16T22:04:55Z</dcterms:created>
  <dcterms:modified xsi:type="dcterms:W3CDTF">2016-10-16T22:05:30Z</dcterms:modified>
</cp:coreProperties>
</file>