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42C95-BF84-473D-8F86-7D006D4AFB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95F07-BEF7-4A93-9DF0-0612F786A2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View004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405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406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1,200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2016/10/24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408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0.80042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109.85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8 %</a:t>
            </a:r>
          </a:p>
          <a:p>
            <a:r>
              <a:rPr lang="en-US" smtClean="0"/>
              <a:t>Counting Rate: 1972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9562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0.2472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63.58    0.09   89.57  C          63.58    0.00   52.4975</a:t>
            </a:r>
          </a:p>
          <a:p>
            <a:r>
              <a:rPr lang="en-US" smtClean="0"/>
              <a:t> O                     14.72                                                    </a:t>
            </a:r>
          </a:p>
          <a:p>
            <a:r>
              <a:rPr lang="en-US" smtClean="0"/>
              <a:t> F K           0.677    1.09    0.33    0.97  F           1.09    0.00    2.2596</a:t>
            </a:r>
          </a:p>
          <a:p>
            <a:r>
              <a:rPr lang="pl-PL" smtClean="0"/>
              <a:t>Na K           1.041    0.87    0.22    0.32  Na2O        1.17    0.99    1.6462</a:t>
            </a:r>
          </a:p>
          <a:p>
            <a:r>
              <a:rPr lang="nn-NO" smtClean="0"/>
              <a:t>Mg K           1.253    0.46    0.23    0.32  MgO         0.77    0.50    0.8256</a:t>
            </a:r>
          </a:p>
          <a:p>
            <a:r>
              <a:rPr lang="en-US" smtClean="0"/>
              <a:t>Al K           1.486    2.38    0.27    0.75  Al2O3       4.50    2.30    4.7538</a:t>
            </a:r>
          </a:p>
          <a:p>
            <a:r>
              <a:rPr lang="it-IT" smtClean="0"/>
              <a:t>Si K           1.739    7.65    0.33    4.61  SiO2       16.37    7.11   16.8284</a:t>
            </a:r>
          </a:p>
          <a:p>
            <a:r>
              <a:rPr lang="en-US" smtClean="0"/>
              <a:t> S K           2.307    0.78    0.38    0.41  SO3         1.94    0.63    1.8848</a:t>
            </a:r>
          </a:p>
          <a:p>
            <a:r>
              <a:rPr lang="en-US" smtClean="0"/>
              <a:t>Cl K           2.621    1.69    0.19    0.81  Cl          1.69    0.00    4.1603</a:t>
            </a:r>
          </a:p>
          <a:p>
            <a:r>
              <a:rPr lang="pl-PL" smtClean="0"/>
              <a:t> K K           3.312    0.75    0.33    0.16  K2O         0.91    0.50    1.8510</a:t>
            </a:r>
          </a:p>
          <a:p>
            <a:r>
              <a:rPr lang="nn-NO" smtClean="0"/>
              <a:t>Ca K           3.690    1.98    0.47    0.83  CaO         2.76    1.29    5.0383</a:t>
            </a:r>
          </a:p>
          <a:p>
            <a:r>
              <a:rPr lang="pl-PL" smtClean="0"/>
              <a:t>Mn K           5.894    2.72    1.17    0.84  MnO         3.52    1.29    5.5416</a:t>
            </a:r>
          </a:p>
          <a:p>
            <a:r>
              <a:rPr lang="en-US" smtClean="0"/>
              <a:t>Fe K           6.398    1.32    1.30    0.40  FeO         1.69    0.62    2.7129</a:t>
            </a:r>
          </a:p>
          <a:p>
            <a:r>
              <a:rPr lang="en-US" smtClean="0"/>
              <a:t>Total                 100.00          100.00            100.00   15.22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2016-10-24T03:50:58Z</dcterms:created>
  <dcterms:modified xsi:type="dcterms:W3CDTF">2016-10-24T03:51:20Z</dcterms:modified>
</cp:coreProperties>
</file>