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C2657B-AABD-4723-9015-29F04FAC26B6}" type="datetimeFigureOut">
              <a:rPr lang="en-US" smtClean="0"/>
              <a:t>10/24/2016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DDF1EC-4AD9-48E5-B4B8-2B55EA75EBA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View002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1380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1381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1,000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2016/10/24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1383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0.80048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109.91 sec</a:t>
            </a:r>
          </a:p>
          <a:p>
            <a:r>
              <a:rPr lang="en-US" smtClean="0"/>
              <a:t>Live Time    : 100.00 sec</a:t>
            </a:r>
          </a:p>
          <a:p>
            <a:r>
              <a:rPr lang="en-US" smtClean="0"/>
              <a:t>Dead Time    : 9 %</a:t>
            </a:r>
          </a:p>
          <a:p>
            <a:r>
              <a:rPr lang="en-US" smtClean="0"/>
              <a:t>Counting Rate: 1840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729430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Analysis(Oxide)</a:t>
            </a:r>
          </a:p>
          <a:p>
            <a:r>
              <a:rPr lang="en-US" smtClean="0"/>
              <a:t>Fitting Coefficient : 0.2375</a:t>
            </a:r>
          </a:p>
          <a:p>
            <a:r>
              <a:rPr lang="en-US" smtClean="0"/>
              <a:t>Total Oxide : 24.0 </a:t>
            </a:r>
          </a:p>
          <a:p>
            <a:r>
              <a:rPr lang="en-US" smtClean="0"/>
              <a:t>Element        (keV)   Mass%  Error%    Mol%  Compound   Mass%  Cation         K</a:t>
            </a:r>
          </a:p>
          <a:p>
            <a:r>
              <a:rPr lang="en-US" smtClean="0"/>
              <a:t> C K           0.277    9.97    0.27   36.59  C           9.97    0.00    3.5229</a:t>
            </a:r>
          </a:p>
          <a:p>
            <a:r>
              <a:rPr lang="en-US" smtClean="0"/>
              <a:t> O                     41.59                                                    </a:t>
            </a:r>
          </a:p>
          <a:p>
            <a:r>
              <a:rPr lang="en-US" smtClean="0"/>
              <a:t> F K           0.677    3.37    0.66    7.81  F           3.37    0.00    4.7675</a:t>
            </a:r>
          </a:p>
          <a:p>
            <a:r>
              <a:rPr lang="pl-PL" smtClean="0"/>
              <a:t>Na K           1.041    0.34    0.40    0.33  Na2O        0.46    0.14    0.4815</a:t>
            </a:r>
          </a:p>
          <a:p>
            <a:r>
              <a:rPr lang="nn-NO" smtClean="0"/>
              <a:t>Mg K           1.253    0.32    0.40    0.57  MgO         0.52    0.12    0.4335</a:t>
            </a:r>
          </a:p>
          <a:p>
            <a:r>
              <a:rPr lang="en-US" smtClean="0"/>
              <a:t>Al K           1.486    2.60    0.45    2.12  Al2O3       4.92    0.89    4.1163</a:t>
            </a:r>
          </a:p>
          <a:p>
            <a:r>
              <a:rPr lang="it-IT" smtClean="0"/>
              <a:t>Si K           1.739    4.36    0.55    6.84  SiO2        9.32    1.43    7.8078</a:t>
            </a:r>
          </a:p>
          <a:p>
            <a:r>
              <a:rPr lang="en-US" smtClean="0"/>
              <a:t> S K           2.307   17.41    0.60   23.93  SO3        43.47    5.01   36.1798</a:t>
            </a:r>
          </a:p>
          <a:p>
            <a:r>
              <a:rPr lang="pl-PL" smtClean="0"/>
              <a:t> K K           3.312    0.43    0.54    0.24  K2O         0.52    0.10    0.8917</a:t>
            </a:r>
          </a:p>
          <a:p>
            <a:r>
              <a:rPr lang="nn-NO" smtClean="0"/>
              <a:t>Ca K           3.690   19.61    0.76   21.57  CaO        27.44    4.52   41.7990</a:t>
            </a:r>
          </a:p>
          <a:p>
            <a:r>
              <a:rPr lang="en-US" smtClean="0"/>
              <a:t>Total                 100.00          100.00            100.00   12.22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204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2016-10-24T03:00:31Z</dcterms:created>
  <dcterms:modified xsi:type="dcterms:W3CDTF">2016-10-24T03:00:59Z</dcterms:modified>
</cp:coreProperties>
</file>