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527E-F8E0-40E0-90F9-E8D7F5C220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5CA-8FCA-4BA3-8EAD-28350AE26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527E-F8E0-40E0-90F9-E8D7F5C220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5CA-8FCA-4BA3-8EAD-28350AE26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527E-F8E0-40E0-90F9-E8D7F5C220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5CA-8FCA-4BA3-8EAD-28350AE26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527E-F8E0-40E0-90F9-E8D7F5C220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5CA-8FCA-4BA3-8EAD-28350AE26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527E-F8E0-40E0-90F9-E8D7F5C220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5CA-8FCA-4BA3-8EAD-28350AE26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527E-F8E0-40E0-90F9-E8D7F5C220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5CA-8FCA-4BA3-8EAD-28350AE26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527E-F8E0-40E0-90F9-E8D7F5C220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5CA-8FCA-4BA3-8EAD-28350AE26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527E-F8E0-40E0-90F9-E8D7F5C220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5CA-8FCA-4BA3-8EAD-28350AE26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527E-F8E0-40E0-90F9-E8D7F5C220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5CA-8FCA-4BA3-8EAD-28350AE26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527E-F8E0-40E0-90F9-E8D7F5C220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5CA-8FCA-4BA3-8EAD-28350AE26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527E-F8E0-40E0-90F9-E8D7F5C220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5CA-8FCA-4BA3-8EAD-28350AE26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C527E-F8E0-40E0-90F9-E8D7F5C220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B75CA-8FCA-4BA3-8EAD-28350AE262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View002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392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393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1,000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2016/10/24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395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0.79813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111.49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10 %</a:t>
            </a:r>
          </a:p>
          <a:p>
            <a:r>
              <a:rPr lang="en-US" smtClean="0"/>
              <a:t>Counting Rate: 2136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84830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0.2376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6.93    0.09   28.23  C           6.93    0.00    3.0927</a:t>
            </a:r>
          </a:p>
          <a:p>
            <a:r>
              <a:rPr lang="en-US" smtClean="0"/>
              <a:t> O                     30.38                                                    </a:t>
            </a:r>
          </a:p>
          <a:p>
            <a:r>
              <a:rPr lang="en-US" smtClean="0"/>
              <a:t> F K           0.677    1.82    0.39    4.69  F           1.82    0.00    1.8088</a:t>
            </a:r>
          </a:p>
          <a:p>
            <a:r>
              <a:rPr lang="pl-PL" smtClean="0"/>
              <a:t>Na K           1.041    0.52    0.24    0.55  Na2O        0.70    0.29    0.5061</a:t>
            </a:r>
          </a:p>
          <a:p>
            <a:r>
              <a:rPr lang="nn-NO" smtClean="0"/>
              <a:t>Mg K           1.253    0.94    0.23    1.90  MgO         1.57    0.49    0.9415</a:t>
            </a:r>
          </a:p>
          <a:p>
            <a:r>
              <a:rPr lang="en-US" smtClean="0"/>
              <a:t>Al K           1.486    2.71    0.25    2.46  Al2O3       5.13    1.27    3.2350</a:t>
            </a:r>
          </a:p>
          <a:p>
            <a:r>
              <a:rPr lang="it-IT" smtClean="0"/>
              <a:t>Si K           1.739    9.85    0.29   17.17  SiO2       21.08    4.43   13.8168</a:t>
            </a:r>
          </a:p>
          <a:p>
            <a:r>
              <a:rPr lang="en-US" smtClean="0"/>
              <a:t> S K           2.307    1.24    0.31    1.89  SO3         3.09    0.49    2.0705</a:t>
            </a:r>
          </a:p>
          <a:p>
            <a:r>
              <a:rPr lang="pl-PL" smtClean="0"/>
              <a:t> K K           3.312    0.78    0.25    0.49  K2O         0.94    0.25    1.4379</a:t>
            </a:r>
          </a:p>
          <a:p>
            <a:r>
              <a:rPr lang="nn-NO" smtClean="0"/>
              <a:t>Ca K           3.690    8.12    0.35    9.91  CaO        11.36    2.56   15.6736</a:t>
            </a:r>
          </a:p>
          <a:p>
            <a:r>
              <a:rPr lang="pl-PL" smtClean="0"/>
              <a:t>Mn K           5.894   36.70    0.86   32.70  MnO        47.39    8.44   57.4172</a:t>
            </a:r>
          </a:p>
          <a:p>
            <a:r>
              <a:rPr lang="en-US" smtClean="0"/>
              <a:t>Total                 100.00          100.00            100.00   18.22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2016-10-24T03:04:09Z</dcterms:created>
  <dcterms:modified xsi:type="dcterms:W3CDTF">2016-10-24T03:04:35Z</dcterms:modified>
</cp:coreProperties>
</file>